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351599e5f34e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7b8d4f3074226"/>
  </p:sldMasterIdLst>
  <p:sldIdLst>
    <p:sldId xmlns:r="http://schemas.openxmlformats.org/officeDocument/2006/relationships" id="256" r:id="Ref855d4c22d04011"/>
    <p:sldId xmlns:r="http://schemas.openxmlformats.org/officeDocument/2006/relationships" id="257" r:id="Re17c8cb5919f4e83"/>
    <p:sldId xmlns:r="http://schemas.openxmlformats.org/officeDocument/2006/relationships" id="258" r:id="R16179a2e20564b5a"/>
    <p:sldId xmlns:r="http://schemas.openxmlformats.org/officeDocument/2006/relationships" id="259" r:id="R3df1a1d8a822411c"/>
    <p:sldId xmlns:r="http://schemas.openxmlformats.org/officeDocument/2006/relationships" id="260" r:id="R234942b4e6ed4c35"/>
    <p:sldId xmlns:r="http://schemas.openxmlformats.org/officeDocument/2006/relationships" id="261" r:id="R55582b585af84f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7b8d4f3074226" /><Relationship Type="http://schemas.openxmlformats.org/officeDocument/2006/relationships/slide" Target="/ppt/slides/slide1.xml" Id="Ref855d4c22d04011" /><Relationship Type="http://schemas.openxmlformats.org/officeDocument/2006/relationships/slide" Target="/ppt/slides/slide2.xml" Id="Re17c8cb5919f4e83" /><Relationship Type="http://schemas.openxmlformats.org/officeDocument/2006/relationships/slide" Target="/ppt/slides/slide3.xml" Id="R16179a2e20564b5a" /><Relationship Type="http://schemas.openxmlformats.org/officeDocument/2006/relationships/slide" Target="/ppt/slides/slide4.xml" Id="R3df1a1d8a822411c" /><Relationship Type="http://schemas.openxmlformats.org/officeDocument/2006/relationships/slide" Target="/ppt/slides/slide5.xml" Id="R234942b4e6ed4c35" /><Relationship Type="http://schemas.openxmlformats.org/officeDocument/2006/relationships/slide" Target="/ppt/slides/slide6.xml" Id="R55582b585af84f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be0247f30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85e9875514081" /><Relationship Type="http://schemas.openxmlformats.org/officeDocument/2006/relationships/theme" Target="/ppt/slideMasters/theme/theme1.xml" Id="Rea9d2bd482534a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85e98755140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c22fef8b843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fdaae32e346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b034e1c7348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c0a5c860547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f0c37c8440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9bf737661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