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3cc17e4a7d49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be963014774d14"/>
  </p:sldMasterIdLst>
  <p:sldIdLst>
    <p:sldId xmlns:r="http://schemas.openxmlformats.org/officeDocument/2006/relationships" id="256" r:id="Re5847afcfb7f4964"/>
    <p:sldId xmlns:r="http://schemas.openxmlformats.org/officeDocument/2006/relationships" id="257" r:id="R67f36618ed7745f5"/>
    <p:sldId xmlns:r="http://schemas.openxmlformats.org/officeDocument/2006/relationships" id="258" r:id="Re3243dc867704100"/>
    <p:sldId xmlns:r="http://schemas.openxmlformats.org/officeDocument/2006/relationships" id="259" r:id="R9ab51710a1454f40"/>
    <p:sldId xmlns:r="http://schemas.openxmlformats.org/officeDocument/2006/relationships" id="260" r:id="Rf7c3fd5c77c447b7"/>
    <p:sldId xmlns:r="http://schemas.openxmlformats.org/officeDocument/2006/relationships" id="261" r:id="R55fe4333cc53482d"/>
    <p:sldId xmlns:r="http://schemas.openxmlformats.org/officeDocument/2006/relationships" id="262" r:id="R7c211952ab1e4f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be963014774d14" /><Relationship Type="http://schemas.openxmlformats.org/officeDocument/2006/relationships/slide" Target="/ppt/slides/slide1.xml" Id="Re5847afcfb7f4964" /><Relationship Type="http://schemas.openxmlformats.org/officeDocument/2006/relationships/slide" Target="/ppt/slides/slide2.xml" Id="R67f36618ed7745f5" /><Relationship Type="http://schemas.openxmlformats.org/officeDocument/2006/relationships/slide" Target="/ppt/slides/slide3.xml" Id="Re3243dc867704100" /><Relationship Type="http://schemas.openxmlformats.org/officeDocument/2006/relationships/slide" Target="/ppt/slides/slide4.xml" Id="R9ab51710a1454f40" /><Relationship Type="http://schemas.openxmlformats.org/officeDocument/2006/relationships/slide" Target="/ppt/slides/slide5.xml" Id="Rf7c3fd5c77c447b7" /><Relationship Type="http://schemas.openxmlformats.org/officeDocument/2006/relationships/slide" Target="/ppt/slides/slide6.xml" Id="R55fe4333cc53482d" /><Relationship Type="http://schemas.openxmlformats.org/officeDocument/2006/relationships/slide" Target="/ppt/slides/slide7.xml" Id="R7c211952ab1e4f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f83897365e43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071bc7fee4c3c" /><Relationship Type="http://schemas.openxmlformats.org/officeDocument/2006/relationships/theme" Target="/ppt/slideMasters/theme/theme1.xml" Id="Re3fefb8763b747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5071bc7fee4c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099b12de547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219c5312148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c64b2d5fe43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116ce09304e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c4a0139e94d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3de1c02e646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99e3b22d945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SENSOR SYSTEMS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SENSOR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SENSOR SYSTEMS AS ble etablert [år] og holder til i Engelsviken.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SENSOR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SENSOR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SENSOR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483 587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SENSOR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KILAAS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SENSOR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Flåtavikveien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1628 Engelsviken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916 040 539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SENSOR SYSTEMS AS</a:t>
            </a:r>
          </a:p>
        </p:txBody>
      </p:sp>
    </p:spTree>
  </p:cSld>
  <p:clrMapOvr>
    <a:masterClrMapping xmlns:a="http://schemas.openxmlformats.org/drawingml/2006/main"/>
  </p:clrMapOvr>
</p:sld>
</file>