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65f247a2cd45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ec5452c1f14eff"/>
  </p:sldMasterIdLst>
  <p:sldIdLst>
    <p:sldId xmlns:r="http://schemas.openxmlformats.org/officeDocument/2006/relationships" id="256" r:id="Recc94e92736343a3"/>
    <p:sldId xmlns:r="http://schemas.openxmlformats.org/officeDocument/2006/relationships" id="257" r:id="Rb6a52ffb54374e82"/>
    <p:sldId xmlns:r="http://schemas.openxmlformats.org/officeDocument/2006/relationships" id="258" r:id="R5a136c44c9cc482b"/>
    <p:sldId xmlns:r="http://schemas.openxmlformats.org/officeDocument/2006/relationships" id="259" r:id="R77513f44c2e34f04"/>
    <p:sldId xmlns:r="http://schemas.openxmlformats.org/officeDocument/2006/relationships" id="260" r:id="R7bff110537ae4f44"/>
    <p:sldId xmlns:r="http://schemas.openxmlformats.org/officeDocument/2006/relationships" id="261" r:id="R630c678d9837475d"/>
    <p:sldId xmlns:r="http://schemas.openxmlformats.org/officeDocument/2006/relationships" id="262" r:id="R5f89c282d3ae4a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ec5452c1f14eff" /><Relationship Type="http://schemas.openxmlformats.org/officeDocument/2006/relationships/slide" Target="/ppt/slides/slide1.xml" Id="Recc94e92736343a3" /><Relationship Type="http://schemas.openxmlformats.org/officeDocument/2006/relationships/slide" Target="/ppt/slides/slide2.xml" Id="Rb6a52ffb54374e82" /><Relationship Type="http://schemas.openxmlformats.org/officeDocument/2006/relationships/slide" Target="/ppt/slides/slide3.xml" Id="R5a136c44c9cc482b" /><Relationship Type="http://schemas.openxmlformats.org/officeDocument/2006/relationships/slide" Target="/ppt/slides/slide4.xml" Id="R77513f44c2e34f04" /><Relationship Type="http://schemas.openxmlformats.org/officeDocument/2006/relationships/slide" Target="/ppt/slides/slide5.xml" Id="R7bff110537ae4f44" /><Relationship Type="http://schemas.openxmlformats.org/officeDocument/2006/relationships/slide" Target="/ppt/slides/slide6.xml" Id="R630c678d9837475d" /><Relationship Type="http://schemas.openxmlformats.org/officeDocument/2006/relationships/slide" Target="/ppt/slides/slide7.xml" Id="R5f89c282d3ae4a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3a855f19d847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185e999434492c" /><Relationship Type="http://schemas.openxmlformats.org/officeDocument/2006/relationships/theme" Target="/ppt/slideMasters/theme/theme1.xml" Id="R8be6f404cedb4b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185e99943449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1ff27b41b49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ae4ba853140f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1604bfc2a14b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3f044c30246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6ca11b70fa44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0d6989186a44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c4a578591345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URSUS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URSUS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−11 595 765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−16 431 251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872 310 755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963 816 332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URSUS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Ursus Holding AS, Kjøpmannsgata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916 054 580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INVEST AS</a:t>
            </a:r>
          </a:p>
        </p:txBody>
      </p:sp>
    </p:spTree>
  </p:cSld>
  <p:clrMapOvr>
    <a:masterClrMapping xmlns:a="http://schemas.openxmlformats.org/drawingml/2006/main"/>
  </p:clrMapOvr>
</p:sld>
</file>