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17a7ac68745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d824d0f4d34789"/>
  </p:sldMasterIdLst>
  <p:sldIdLst>
    <p:sldId xmlns:r="http://schemas.openxmlformats.org/officeDocument/2006/relationships" id="256" r:id="Rc1c97a2010f04646"/>
    <p:sldId xmlns:r="http://schemas.openxmlformats.org/officeDocument/2006/relationships" id="257" r:id="Rde93d15dc99144a6"/>
    <p:sldId xmlns:r="http://schemas.openxmlformats.org/officeDocument/2006/relationships" id="258" r:id="Rb6432cd24f8041ca"/>
    <p:sldId xmlns:r="http://schemas.openxmlformats.org/officeDocument/2006/relationships" id="259" r:id="Rc0ec5ae80fc64999"/>
    <p:sldId xmlns:r="http://schemas.openxmlformats.org/officeDocument/2006/relationships" id="260" r:id="Rec7e809d278149ee"/>
    <p:sldId xmlns:r="http://schemas.openxmlformats.org/officeDocument/2006/relationships" id="261" r:id="Rb047f997bb2a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824d0f4d34789" /><Relationship Type="http://schemas.openxmlformats.org/officeDocument/2006/relationships/slide" Target="/ppt/slides/slide1.xml" Id="Rc1c97a2010f04646" /><Relationship Type="http://schemas.openxmlformats.org/officeDocument/2006/relationships/slide" Target="/ppt/slides/slide2.xml" Id="Rde93d15dc99144a6" /><Relationship Type="http://schemas.openxmlformats.org/officeDocument/2006/relationships/slide" Target="/ppt/slides/slide3.xml" Id="Rb6432cd24f8041ca" /><Relationship Type="http://schemas.openxmlformats.org/officeDocument/2006/relationships/slide" Target="/ppt/slides/slide4.xml" Id="Rc0ec5ae80fc64999" /><Relationship Type="http://schemas.openxmlformats.org/officeDocument/2006/relationships/slide" Target="/ppt/slides/slide5.xml" Id="Rec7e809d278149ee" /><Relationship Type="http://schemas.openxmlformats.org/officeDocument/2006/relationships/slide" Target="/ppt/slides/slide6.xml" Id="Rb047f997bb2a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548676c2b43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a0fef689847b6" /><Relationship Type="http://schemas.openxmlformats.org/officeDocument/2006/relationships/theme" Target="/ppt/slideMasters/theme/theme1.xml" Id="R6b07fa926515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a0fef689847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314533e814f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7e71797c440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06c6e274c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1ae661e7f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a9ffdaa4a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3c0c318684f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916 070 586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AS</a:t>
            </a:r>
          </a:p>
        </p:txBody>
      </p:sp>
    </p:spTree>
  </p:cSld>
  <p:clrMapOvr>
    <a:masterClrMapping xmlns:a="http://schemas.openxmlformats.org/drawingml/2006/main"/>
  </p:clrMapOvr>
</p:sld>
</file>