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6dfe09451e7430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bab405668604080"/>
  </p:sldMasterIdLst>
  <p:sldIdLst>
    <p:sldId xmlns:r="http://schemas.openxmlformats.org/officeDocument/2006/relationships" id="256" r:id="R9244d3c40597454d"/>
    <p:sldId xmlns:r="http://schemas.openxmlformats.org/officeDocument/2006/relationships" id="257" r:id="Rd8d668c599ff42f9"/>
    <p:sldId xmlns:r="http://schemas.openxmlformats.org/officeDocument/2006/relationships" id="258" r:id="R1ef0c28786114449"/>
    <p:sldId xmlns:r="http://schemas.openxmlformats.org/officeDocument/2006/relationships" id="259" r:id="R03c7579ac8544778"/>
    <p:sldId xmlns:r="http://schemas.openxmlformats.org/officeDocument/2006/relationships" id="260" r:id="R8506acf90ce643c9"/>
    <p:sldId xmlns:r="http://schemas.openxmlformats.org/officeDocument/2006/relationships" id="261" r:id="R2ce9f8c143d14ace"/>
    <p:sldId xmlns:r="http://schemas.openxmlformats.org/officeDocument/2006/relationships" id="262" r:id="R3d921a1a5d9647c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bab405668604080" /><Relationship Type="http://schemas.openxmlformats.org/officeDocument/2006/relationships/slide" Target="/ppt/slides/slide1.xml" Id="R9244d3c40597454d" /><Relationship Type="http://schemas.openxmlformats.org/officeDocument/2006/relationships/slide" Target="/ppt/slides/slide2.xml" Id="Rd8d668c599ff42f9" /><Relationship Type="http://schemas.openxmlformats.org/officeDocument/2006/relationships/slide" Target="/ppt/slides/slide3.xml" Id="R1ef0c28786114449" /><Relationship Type="http://schemas.openxmlformats.org/officeDocument/2006/relationships/slide" Target="/ppt/slides/slide4.xml" Id="R03c7579ac8544778" /><Relationship Type="http://schemas.openxmlformats.org/officeDocument/2006/relationships/slide" Target="/ppt/slides/slide5.xml" Id="R8506acf90ce643c9" /><Relationship Type="http://schemas.openxmlformats.org/officeDocument/2006/relationships/slide" Target="/ppt/slides/slide6.xml" Id="R2ce9f8c143d14ace" /><Relationship Type="http://schemas.openxmlformats.org/officeDocument/2006/relationships/slide" Target="/ppt/slides/slide7.xml" Id="R3d921a1a5d9647c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141a9955a56406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f8057d599c47bb" /><Relationship Type="http://schemas.openxmlformats.org/officeDocument/2006/relationships/theme" Target="/ppt/slideMasters/theme/theme1.xml" Id="R1a1dab5f28af484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ef8057d599c47b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d6a0ef93c247e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2f2cf70738463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2a1e1907684fd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074216d30b432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fe8c4dcd7f419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a4f708bffc495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2a648bf6e84d4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TRULS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TRULS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TRULS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TRULS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TRULS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TRULS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1 627 642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79 504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72 674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48 248 465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52 052 166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TRULS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EMILIE K.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JACOB K.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NANNA L.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 L. AS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TRULS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Dronningen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916 070 586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TRULS AS</a:t>
            </a:r>
          </a:p>
        </p:txBody>
      </p:sp>
    </p:spTree>
  </p:cSld>
  <p:clrMapOvr>
    <a:masterClrMapping xmlns:a="http://schemas.openxmlformats.org/drawingml/2006/main"/>
  </p:clrMapOvr>
</p:sld>
</file>