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87acef0fa54c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b0aa7d26b541b4"/>
  </p:sldMasterIdLst>
  <p:sldIdLst>
    <p:sldId xmlns:r="http://schemas.openxmlformats.org/officeDocument/2006/relationships" id="256" r:id="Re9077a01802540a8"/>
    <p:sldId xmlns:r="http://schemas.openxmlformats.org/officeDocument/2006/relationships" id="257" r:id="R3573ff42f48749e1"/>
    <p:sldId xmlns:r="http://schemas.openxmlformats.org/officeDocument/2006/relationships" id="258" r:id="R9c5aa2c69e4e4035"/>
    <p:sldId xmlns:r="http://schemas.openxmlformats.org/officeDocument/2006/relationships" id="259" r:id="R6e04366e7346409a"/>
    <p:sldId xmlns:r="http://schemas.openxmlformats.org/officeDocument/2006/relationships" id="260" r:id="Ra480d8bd18064a5d"/>
    <p:sldId xmlns:r="http://schemas.openxmlformats.org/officeDocument/2006/relationships" id="261" r:id="R668d7dd85722456e"/>
    <p:sldId xmlns:r="http://schemas.openxmlformats.org/officeDocument/2006/relationships" id="262" r:id="R84ddfc4d28cf48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b0aa7d26b541b4" /><Relationship Type="http://schemas.openxmlformats.org/officeDocument/2006/relationships/slide" Target="/ppt/slides/slide1.xml" Id="Re9077a01802540a8" /><Relationship Type="http://schemas.openxmlformats.org/officeDocument/2006/relationships/slide" Target="/ppt/slides/slide2.xml" Id="R3573ff42f48749e1" /><Relationship Type="http://schemas.openxmlformats.org/officeDocument/2006/relationships/slide" Target="/ppt/slides/slide3.xml" Id="R9c5aa2c69e4e4035" /><Relationship Type="http://schemas.openxmlformats.org/officeDocument/2006/relationships/slide" Target="/ppt/slides/slide4.xml" Id="R6e04366e7346409a" /><Relationship Type="http://schemas.openxmlformats.org/officeDocument/2006/relationships/slide" Target="/ppt/slides/slide5.xml" Id="Ra480d8bd18064a5d" /><Relationship Type="http://schemas.openxmlformats.org/officeDocument/2006/relationships/slide" Target="/ppt/slides/slide6.xml" Id="R668d7dd85722456e" /><Relationship Type="http://schemas.openxmlformats.org/officeDocument/2006/relationships/slide" Target="/ppt/slides/slide7.xml" Id="R84ddfc4d28cf48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1d4af9115b49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56d20238f048ab" /><Relationship Type="http://schemas.openxmlformats.org/officeDocument/2006/relationships/theme" Target="/ppt/slideMasters/theme/theme1.xml" Id="Rffd2867dc6534a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56d20238f048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088d3e40440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195b74671e43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2838c9f0ac46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7cbf32ba848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39ace97e054a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6dc4cb70d47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11a71d4cf42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INNERTIER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INNERTIER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INNERTIER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INNERTIER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INNERTIER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INNERTIER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140 378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140 240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−389 112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INNERTIER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RAGNAR JACOBSEN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INNERTIER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Bjerkebakken 73F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916 071 140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INNERTIER AS</a:t>
            </a:r>
          </a:p>
        </p:txBody>
      </p:sp>
    </p:spTree>
  </p:cSld>
  <p:clrMapOvr>
    <a:masterClrMapping xmlns:a="http://schemas.openxmlformats.org/drawingml/2006/main"/>
  </p:clrMapOvr>
</p:sld>
</file>