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dc4a03ac3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544fffcd04cdb"/>
  </p:sldMasterIdLst>
  <p:sldIdLst>
    <p:sldId xmlns:r="http://schemas.openxmlformats.org/officeDocument/2006/relationships" id="256" r:id="R86b5ff71e1c24505"/>
    <p:sldId xmlns:r="http://schemas.openxmlformats.org/officeDocument/2006/relationships" id="257" r:id="R290ddce787d1468b"/>
    <p:sldId xmlns:r="http://schemas.openxmlformats.org/officeDocument/2006/relationships" id="258" r:id="R19d3f01336374090"/>
    <p:sldId xmlns:r="http://schemas.openxmlformats.org/officeDocument/2006/relationships" id="259" r:id="R13e6a6702a604874"/>
    <p:sldId xmlns:r="http://schemas.openxmlformats.org/officeDocument/2006/relationships" id="260" r:id="R68a33cd7540e4c3b"/>
    <p:sldId xmlns:r="http://schemas.openxmlformats.org/officeDocument/2006/relationships" id="261" r:id="R3cd046e725004eac"/>
    <p:sldId xmlns:r="http://schemas.openxmlformats.org/officeDocument/2006/relationships" id="262" r:id="Rec70fbe71c54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544fffcd04cdb" /><Relationship Type="http://schemas.openxmlformats.org/officeDocument/2006/relationships/slide" Target="/ppt/slides/slide1.xml" Id="R86b5ff71e1c24505" /><Relationship Type="http://schemas.openxmlformats.org/officeDocument/2006/relationships/slide" Target="/ppt/slides/slide2.xml" Id="R290ddce787d1468b" /><Relationship Type="http://schemas.openxmlformats.org/officeDocument/2006/relationships/slide" Target="/ppt/slides/slide3.xml" Id="R19d3f01336374090" /><Relationship Type="http://schemas.openxmlformats.org/officeDocument/2006/relationships/slide" Target="/ppt/slides/slide4.xml" Id="R13e6a6702a604874" /><Relationship Type="http://schemas.openxmlformats.org/officeDocument/2006/relationships/slide" Target="/ppt/slides/slide5.xml" Id="R68a33cd7540e4c3b" /><Relationship Type="http://schemas.openxmlformats.org/officeDocument/2006/relationships/slide" Target="/ppt/slides/slide6.xml" Id="R3cd046e725004eac" /><Relationship Type="http://schemas.openxmlformats.org/officeDocument/2006/relationships/slide" Target="/ppt/slides/slide7.xml" Id="Rec70fbe71c54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8204b6b06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be9182e94601" /><Relationship Type="http://schemas.openxmlformats.org/officeDocument/2006/relationships/theme" Target="/ppt/slideMasters/theme/theme1.xml" Id="Rb12e45bfd686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ebe9182e9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802616ab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d10b4df4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4c43fd00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f922d0ba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92b2bf91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9002b027e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e073865f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