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5e71fbb79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f7be15bcf452c"/>
  </p:sldMasterIdLst>
  <p:sldIdLst>
    <p:sldId xmlns:r="http://schemas.openxmlformats.org/officeDocument/2006/relationships" id="256" r:id="R9fe10ca7dadc4cd4"/>
    <p:sldId xmlns:r="http://schemas.openxmlformats.org/officeDocument/2006/relationships" id="257" r:id="R2712028dd6954eca"/>
    <p:sldId xmlns:r="http://schemas.openxmlformats.org/officeDocument/2006/relationships" id="258" r:id="R1294d6f5703941f1"/>
    <p:sldId xmlns:r="http://schemas.openxmlformats.org/officeDocument/2006/relationships" id="259" r:id="R536856b690134215"/>
    <p:sldId xmlns:r="http://schemas.openxmlformats.org/officeDocument/2006/relationships" id="260" r:id="Rdf4e2f8ff1dc43d7"/>
    <p:sldId xmlns:r="http://schemas.openxmlformats.org/officeDocument/2006/relationships" id="261" r:id="Rd3e8b42b8c6c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f7be15bcf452c" /><Relationship Type="http://schemas.openxmlformats.org/officeDocument/2006/relationships/slide" Target="/ppt/slides/slide1.xml" Id="R9fe10ca7dadc4cd4" /><Relationship Type="http://schemas.openxmlformats.org/officeDocument/2006/relationships/slide" Target="/ppt/slides/slide2.xml" Id="R2712028dd6954eca" /><Relationship Type="http://schemas.openxmlformats.org/officeDocument/2006/relationships/slide" Target="/ppt/slides/slide3.xml" Id="R1294d6f5703941f1" /><Relationship Type="http://schemas.openxmlformats.org/officeDocument/2006/relationships/slide" Target="/ppt/slides/slide4.xml" Id="R536856b690134215" /><Relationship Type="http://schemas.openxmlformats.org/officeDocument/2006/relationships/slide" Target="/ppt/slides/slide5.xml" Id="Rdf4e2f8ff1dc43d7" /><Relationship Type="http://schemas.openxmlformats.org/officeDocument/2006/relationships/slide" Target="/ppt/slides/slide6.xml" Id="Rd3e8b42b8c6c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715f7853f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ebd4961914f3d" /><Relationship Type="http://schemas.openxmlformats.org/officeDocument/2006/relationships/theme" Target="/ppt/slideMasters/theme/theme1.xml" Id="Rbc7c11ff87a0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ebd496191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631e235f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305c26e3a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80222fc2f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863d82391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e0393e127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3721622f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SOLÅSEN AS ble etablert [år] og holder til i Leirvik I Sogn.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SOLAAS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v/Trygve Solaas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6953 Leirvik I Sogn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916 096 739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SOLÅSEN AS</a:t>
            </a:r>
          </a:p>
        </p:txBody>
      </p:sp>
    </p:spTree>
  </p:cSld>
  <p:clrMapOvr>
    <a:masterClrMapping xmlns:a="http://schemas.openxmlformats.org/drawingml/2006/main"/>
  </p:clrMapOvr>
</p:sld>
</file>