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e9e3d8d57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4e29b44ae4f52"/>
  </p:sldMasterIdLst>
  <p:sldIdLst>
    <p:sldId xmlns:r="http://schemas.openxmlformats.org/officeDocument/2006/relationships" id="256" r:id="Rf1f4a17777cb49bb"/>
    <p:sldId xmlns:r="http://schemas.openxmlformats.org/officeDocument/2006/relationships" id="257" r:id="Rc5ed056656334749"/>
    <p:sldId xmlns:r="http://schemas.openxmlformats.org/officeDocument/2006/relationships" id="258" r:id="Rced8039075ff4800"/>
    <p:sldId xmlns:r="http://schemas.openxmlformats.org/officeDocument/2006/relationships" id="259" r:id="R764aa589f7b347c2"/>
    <p:sldId xmlns:r="http://schemas.openxmlformats.org/officeDocument/2006/relationships" id="260" r:id="R276d0ec35eca4c6e"/>
    <p:sldId xmlns:r="http://schemas.openxmlformats.org/officeDocument/2006/relationships" id="261" r:id="Rd693c9da3573430f"/>
    <p:sldId xmlns:r="http://schemas.openxmlformats.org/officeDocument/2006/relationships" id="262" r:id="R2f2ec7df8960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4e29b44ae4f52" /><Relationship Type="http://schemas.openxmlformats.org/officeDocument/2006/relationships/slide" Target="/ppt/slides/slide1.xml" Id="Rf1f4a17777cb49bb" /><Relationship Type="http://schemas.openxmlformats.org/officeDocument/2006/relationships/slide" Target="/ppt/slides/slide2.xml" Id="Rc5ed056656334749" /><Relationship Type="http://schemas.openxmlformats.org/officeDocument/2006/relationships/slide" Target="/ppt/slides/slide3.xml" Id="Rced8039075ff4800" /><Relationship Type="http://schemas.openxmlformats.org/officeDocument/2006/relationships/slide" Target="/ppt/slides/slide4.xml" Id="R764aa589f7b347c2" /><Relationship Type="http://schemas.openxmlformats.org/officeDocument/2006/relationships/slide" Target="/ppt/slides/slide5.xml" Id="R276d0ec35eca4c6e" /><Relationship Type="http://schemas.openxmlformats.org/officeDocument/2006/relationships/slide" Target="/ppt/slides/slide6.xml" Id="Rd693c9da3573430f" /><Relationship Type="http://schemas.openxmlformats.org/officeDocument/2006/relationships/slide" Target="/ppt/slides/slide7.xml" Id="R2f2ec7df8960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7b50944d340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1ca017dd448b6" /><Relationship Type="http://schemas.openxmlformats.org/officeDocument/2006/relationships/theme" Target="/ppt/slideMasters/theme/theme1.xml" Id="R2084a2c6b2da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1ca017dd4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0bd40c4de4d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861cf7801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03f91cf9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c8606859a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0511bd53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8f41f2c0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4d1362c7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4 230 920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KAI-ERIK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kerikskagen@gmail.com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916 105 029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