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3988992b0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8cf474a67446b"/>
  </p:sldMasterIdLst>
  <p:sldIdLst>
    <p:sldId xmlns:r="http://schemas.openxmlformats.org/officeDocument/2006/relationships" id="256" r:id="Rf75e56b814c542a8"/>
    <p:sldId xmlns:r="http://schemas.openxmlformats.org/officeDocument/2006/relationships" id="257" r:id="Rad204e4cb9f54cf9"/>
    <p:sldId xmlns:r="http://schemas.openxmlformats.org/officeDocument/2006/relationships" id="258" r:id="R6d9925d62ef84252"/>
    <p:sldId xmlns:r="http://schemas.openxmlformats.org/officeDocument/2006/relationships" id="259" r:id="Rd97402822fa84789"/>
    <p:sldId xmlns:r="http://schemas.openxmlformats.org/officeDocument/2006/relationships" id="260" r:id="Re5ddfad0beda4731"/>
    <p:sldId xmlns:r="http://schemas.openxmlformats.org/officeDocument/2006/relationships" id="261" r:id="Rca92f84985fc4d00"/>
    <p:sldId xmlns:r="http://schemas.openxmlformats.org/officeDocument/2006/relationships" id="262" r:id="R62f6ebbcc6d8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8cf474a67446b" /><Relationship Type="http://schemas.openxmlformats.org/officeDocument/2006/relationships/slide" Target="/ppt/slides/slide1.xml" Id="Rf75e56b814c542a8" /><Relationship Type="http://schemas.openxmlformats.org/officeDocument/2006/relationships/slide" Target="/ppt/slides/slide2.xml" Id="Rad204e4cb9f54cf9" /><Relationship Type="http://schemas.openxmlformats.org/officeDocument/2006/relationships/slide" Target="/ppt/slides/slide3.xml" Id="R6d9925d62ef84252" /><Relationship Type="http://schemas.openxmlformats.org/officeDocument/2006/relationships/slide" Target="/ppt/slides/slide4.xml" Id="Rd97402822fa84789" /><Relationship Type="http://schemas.openxmlformats.org/officeDocument/2006/relationships/slide" Target="/ppt/slides/slide5.xml" Id="Re5ddfad0beda4731" /><Relationship Type="http://schemas.openxmlformats.org/officeDocument/2006/relationships/slide" Target="/ppt/slides/slide6.xml" Id="Rca92f84985fc4d00" /><Relationship Type="http://schemas.openxmlformats.org/officeDocument/2006/relationships/slide" Target="/ppt/slides/slide7.xml" Id="R62f6ebbcc6d8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ef8a9ccf5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ebd1e75843eb" /><Relationship Type="http://schemas.openxmlformats.org/officeDocument/2006/relationships/theme" Target="/ppt/slideMasters/theme/theme1.xml" Id="R6847e5f1c5ca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debd1e758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62a83d07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40e0a8f6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35005c27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5ca278bc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8fcf7267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7f742f44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a2da09ba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