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0f766085664c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75866f52064c19"/>
  </p:sldMasterIdLst>
  <p:sldIdLst>
    <p:sldId xmlns:r="http://schemas.openxmlformats.org/officeDocument/2006/relationships" id="256" r:id="Rc8b85f1238834c33"/>
    <p:sldId xmlns:r="http://schemas.openxmlformats.org/officeDocument/2006/relationships" id="257" r:id="Reb978fa09d9048f7"/>
    <p:sldId xmlns:r="http://schemas.openxmlformats.org/officeDocument/2006/relationships" id="258" r:id="Ra24da049053c43f9"/>
    <p:sldId xmlns:r="http://schemas.openxmlformats.org/officeDocument/2006/relationships" id="259" r:id="R7e176ce2608741fd"/>
    <p:sldId xmlns:r="http://schemas.openxmlformats.org/officeDocument/2006/relationships" id="260" r:id="R630fa4749b2a4dc0"/>
    <p:sldId xmlns:r="http://schemas.openxmlformats.org/officeDocument/2006/relationships" id="261" r:id="Ra5e216ca8a184076"/>
    <p:sldId xmlns:r="http://schemas.openxmlformats.org/officeDocument/2006/relationships" id="262" r:id="R3c12190a968a4c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5866f52064c19" /><Relationship Type="http://schemas.openxmlformats.org/officeDocument/2006/relationships/slide" Target="/ppt/slides/slide1.xml" Id="Rc8b85f1238834c33" /><Relationship Type="http://schemas.openxmlformats.org/officeDocument/2006/relationships/slide" Target="/ppt/slides/slide2.xml" Id="Reb978fa09d9048f7" /><Relationship Type="http://schemas.openxmlformats.org/officeDocument/2006/relationships/slide" Target="/ppt/slides/slide3.xml" Id="Ra24da049053c43f9" /><Relationship Type="http://schemas.openxmlformats.org/officeDocument/2006/relationships/slide" Target="/ppt/slides/slide4.xml" Id="R7e176ce2608741fd" /><Relationship Type="http://schemas.openxmlformats.org/officeDocument/2006/relationships/slide" Target="/ppt/slides/slide5.xml" Id="R630fa4749b2a4dc0" /><Relationship Type="http://schemas.openxmlformats.org/officeDocument/2006/relationships/slide" Target="/ppt/slides/slide6.xml" Id="Ra5e216ca8a184076" /><Relationship Type="http://schemas.openxmlformats.org/officeDocument/2006/relationships/slide" Target="/ppt/slides/slide7.xml" Id="R3c12190a968a4c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8a9b041604e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a323ae68e4edf" /><Relationship Type="http://schemas.openxmlformats.org/officeDocument/2006/relationships/theme" Target="/ppt/slideMasters/theme/theme1.xml" Id="R6cfa809ec28a45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7a323ae68e4e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45360a72a45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ccc3796414f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03d1483cc4c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aea5e62a84c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948aeb2e043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7fd5ff4b141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e185d8eaf4d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REINETUN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REINETUN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424 265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339 917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6 694 877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6 912 886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 BØE MYKLEBUST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6154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916 136 331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REINETUN AS</a:t>
            </a:r>
          </a:p>
        </p:txBody>
      </p:sp>
    </p:spTree>
  </p:cSld>
  <p:clrMapOvr>
    <a:masterClrMapping xmlns:a="http://schemas.openxmlformats.org/drawingml/2006/main"/>
  </p:clrMapOvr>
</p:sld>
</file>