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3a8fd16c6442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f0f2a372704a3a"/>
  </p:sldMasterIdLst>
  <p:sldIdLst>
    <p:sldId xmlns:r="http://schemas.openxmlformats.org/officeDocument/2006/relationships" id="256" r:id="Rd273c9f33e4f4e3a"/>
    <p:sldId xmlns:r="http://schemas.openxmlformats.org/officeDocument/2006/relationships" id="257" r:id="R2049248641874bc0"/>
    <p:sldId xmlns:r="http://schemas.openxmlformats.org/officeDocument/2006/relationships" id="258" r:id="R41acbb30fb544c0a"/>
    <p:sldId xmlns:r="http://schemas.openxmlformats.org/officeDocument/2006/relationships" id="259" r:id="Rc07cb43432394717"/>
    <p:sldId xmlns:r="http://schemas.openxmlformats.org/officeDocument/2006/relationships" id="260" r:id="R76bbc0cc63314b7a"/>
    <p:sldId xmlns:r="http://schemas.openxmlformats.org/officeDocument/2006/relationships" id="261" r:id="R9f40820383b84143"/>
    <p:sldId xmlns:r="http://schemas.openxmlformats.org/officeDocument/2006/relationships" id="262" r:id="Rb3f70cb0a77b4c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f0f2a372704a3a" /><Relationship Type="http://schemas.openxmlformats.org/officeDocument/2006/relationships/slide" Target="/ppt/slides/slide1.xml" Id="Rd273c9f33e4f4e3a" /><Relationship Type="http://schemas.openxmlformats.org/officeDocument/2006/relationships/slide" Target="/ppt/slides/slide2.xml" Id="R2049248641874bc0" /><Relationship Type="http://schemas.openxmlformats.org/officeDocument/2006/relationships/slide" Target="/ppt/slides/slide3.xml" Id="R41acbb30fb544c0a" /><Relationship Type="http://schemas.openxmlformats.org/officeDocument/2006/relationships/slide" Target="/ppt/slides/slide4.xml" Id="Rc07cb43432394717" /><Relationship Type="http://schemas.openxmlformats.org/officeDocument/2006/relationships/slide" Target="/ppt/slides/slide5.xml" Id="R76bbc0cc63314b7a" /><Relationship Type="http://schemas.openxmlformats.org/officeDocument/2006/relationships/slide" Target="/ppt/slides/slide6.xml" Id="R9f40820383b84143" /><Relationship Type="http://schemas.openxmlformats.org/officeDocument/2006/relationships/slide" Target="/ppt/slides/slide7.xml" Id="Rb3f70cb0a77b4c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5b04b5a41540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267ebc27341aa" /><Relationship Type="http://schemas.openxmlformats.org/officeDocument/2006/relationships/theme" Target="/ppt/slideMasters/theme/theme1.xml" Id="R4908e15e241540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8267ebc27341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02708fd6440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937a9e1e247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eb721bc43145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0dd8fe9e540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a89eed4ad94c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3179e010254c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bc96ee1914b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AUTHENTIC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AUTHENTIC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AUTHENTIC AS ble etablert [år] og holder til i Vikersund.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AUTHENTIC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AUTHENTIC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AUTHENTIC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1 919 725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1 919 890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AUTHENTIC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BIRGITTE SVENSRUD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AUTHENTIC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Henåaveien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3370 Vikersund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916 142 137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AUTHENTIC AS</a:t>
            </a:r>
          </a:p>
        </p:txBody>
      </p:sp>
    </p:spTree>
  </p:cSld>
  <p:clrMapOvr>
    <a:masterClrMapping xmlns:a="http://schemas.openxmlformats.org/drawingml/2006/main"/>
  </p:clrMapOvr>
</p:sld>
</file>