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ff16ea16f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4ff2534b84942"/>
  </p:sldMasterIdLst>
  <p:sldIdLst>
    <p:sldId xmlns:r="http://schemas.openxmlformats.org/officeDocument/2006/relationships" id="256" r:id="R19206bd3db774a69"/>
    <p:sldId xmlns:r="http://schemas.openxmlformats.org/officeDocument/2006/relationships" id="257" r:id="R1b56001adbbe4bac"/>
    <p:sldId xmlns:r="http://schemas.openxmlformats.org/officeDocument/2006/relationships" id="258" r:id="R19aea6da05d74bef"/>
    <p:sldId xmlns:r="http://schemas.openxmlformats.org/officeDocument/2006/relationships" id="259" r:id="Re5b41032e188437e"/>
    <p:sldId xmlns:r="http://schemas.openxmlformats.org/officeDocument/2006/relationships" id="260" r:id="R15182e20c25a4bf7"/>
    <p:sldId xmlns:r="http://schemas.openxmlformats.org/officeDocument/2006/relationships" id="261" r:id="R445ea5ec7d6d40c0"/>
    <p:sldId xmlns:r="http://schemas.openxmlformats.org/officeDocument/2006/relationships" id="262" r:id="Rce2e059a4726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4ff2534b84942" /><Relationship Type="http://schemas.openxmlformats.org/officeDocument/2006/relationships/slide" Target="/ppt/slides/slide1.xml" Id="R19206bd3db774a69" /><Relationship Type="http://schemas.openxmlformats.org/officeDocument/2006/relationships/slide" Target="/ppt/slides/slide2.xml" Id="R1b56001adbbe4bac" /><Relationship Type="http://schemas.openxmlformats.org/officeDocument/2006/relationships/slide" Target="/ppt/slides/slide3.xml" Id="R19aea6da05d74bef" /><Relationship Type="http://schemas.openxmlformats.org/officeDocument/2006/relationships/slide" Target="/ppt/slides/slide4.xml" Id="Re5b41032e188437e" /><Relationship Type="http://schemas.openxmlformats.org/officeDocument/2006/relationships/slide" Target="/ppt/slides/slide5.xml" Id="R15182e20c25a4bf7" /><Relationship Type="http://schemas.openxmlformats.org/officeDocument/2006/relationships/slide" Target="/ppt/slides/slide6.xml" Id="R445ea5ec7d6d40c0" /><Relationship Type="http://schemas.openxmlformats.org/officeDocument/2006/relationships/slide" Target="/ppt/slides/slide7.xml" Id="Rce2e059a4726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7e5547c00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712016da4b6e" /><Relationship Type="http://schemas.openxmlformats.org/officeDocument/2006/relationships/theme" Target="/ppt/slideMasters/theme/theme1.xml" Id="Re55202b77492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b712016da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463ee21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f32168985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4da11e26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6bf45011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1f3e0129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47bf841e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eaeaae20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FRIDTJOF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31 188 446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1 648 606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192 272 553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HFR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MCR INVEST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ECM INVEST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MISTA INVEST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REIMA 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ROAN Økonomi AS, Nils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916 148 011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INVEST AS</a:t>
            </a:r>
          </a:p>
        </p:txBody>
      </p:sp>
    </p:spTree>
  </p:cSld>
  <p:clrMapOvr>
    <a:masterClrMapping xmlns:a="http://schemas.openxmlformats.org/drawingml/2006/main"/>
  </p:clrMapOvr>
</p:sld>
</file>