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0ae201603644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072fae281c4059"/>
  </p:sldMasterIdLst>
  <p:sldIdLst>
    <p:sldId xmlns:r="http://schemas.openxmlformats.org/officeDocument/2006/relationships" id="256" r:id="Rc64d23d5f6d34bcc"/>
    <p:sldId xmlns:r="http://schemas.openxmlformats.org/officeDocument/2006/relationships" id="257" r:id="Raee8a7a2dbdd4eba"/>
    <p:sldId xmlns:r="http://schemas.openxmlformats.org/officeDocument/2006/relationships" id="258" r:id="R4a02c983ab714b31"/>
    <p:sldId xmlns:r="http://schemas.openxmlformats.org/officeDocument/2006/relationships" id="259" r:id="R05337b013c01406e"/>
    <p:sldId xmlns:r="http://schemas.openxmlformats.org/officeDocument/2006/relationships" id="260" r:id="R5d484b4f4a0e4633"/>
    <p:sldId xmlns:r="http://schemas.openxmlformats.org/officeDocument/2006/relationships" id="261" r:id="R9099bfec6115498b"/>
    <p:sldId xmlns:r="http://schemas.openxmlformats.org/officeDocument/2006/relationships" id="262" r:id="R4f903a9b88fb4f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72fae281c4059" /><Relationship Type="http://schemas.openxmlformats.org/officeDocument/2006/relationships/slide" Target="/ppt/slides/slide1.xml" Id="Rc64d23d5f6d34bcc" /><Relationship Type="http://schemas.openxmlformats.org/officeDocument/2006/relationships/slide" Target="/ppt/slides/slide2.xml" Id="Raee8a7a2dbdd4eba" /><Relationship Type="http://schemas.openxmlformats.org/officeDocument/2006/relationships/slide" Target="/ppt/slides/slide3.xml" Id="R4a02c983ab714b31" /><Relationship Type="http://schemas.openxmlformats.org/officeDocument/2006/relationships/slide" Target="/ppt/slides/slide4.xml" Id="R05337b013c01406e" /><Relationship Type="http://schemas.openxmlformats.org/officeDocument/2006/relationships/slide" Target="/ppt/slides/slide5.xml" Id="R5d484b4f4a0e4633" /><Relationship Type="http://schemas.openxmlformats.org/officeDocument/2006/relationships/slide" Target="/ppt/slides/slide6.xml" Id="R9099bfec6115498b" /><Relationship Type="http://schemas.openxmlformats.org/officeDocument/2006/relationships/slide" Target="/ppt/slides/slide7.xml" Id="R4f903a9b88fb4f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0eb0b29c148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c889116fd41af" /><Relationship Type="http://schemas.openxmlformats.org/officeDocument/2006/relationships/theme" Target="/ppt/slideMasters/theme/theme1.xml" Id="R08b8250603d946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5c889116fd41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25b275e0d48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702a9f55f4f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19ed4517a42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543be33b047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ce03827c84d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cba11badf44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1f12f021c4b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 EIENDOM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3 290 700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6 775 338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26 033 497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 NILSEN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916 155 190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