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7cc0411d4c46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dc07dadfb54bd2"/>
  </p:sldMasterIdLst>
  <p:sldIdLst>
    <p:sldId xmlns:r="http://schemas.openxmlformats.org/officeDocument/2006/relationships" id="256" r:id="R67da6bfa1a664564"/>
    <p:sldId xmlns:r="http://schemas.openxmlformats.org/officeDocument/2006/relationships" id="257" r:id="Rd424b888c0f54f61"/>
    <p:sldId xmlns:r="http://schemas.openxmlformats.org/officeDocument/2006/relationships" id="258" r:id="R612cb3d2d2ad4566"/>
    <p:sldId xmlns:r="http://schemas.openxmlformats.org/officeDocument/2006/relationships" id="259" r:id="Ra792f4b6126f448d"/>
    <p:sldId xmlns:r="http://schemas.openxmlformats.org/officeDocument/2006/relationships" id="260" r:id="Rf8bdbc9e669f44d3"/>
    <p:sldId xmlns:r="http://schemas.openxmlformats.org/officeDocument/2006/relationships" id="261" r:id="Rc0a049a7893542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c07dadfb54bd2" /><Relationship Type="http://schemas.openxmlformats.org/officeDocument/2006/relationships/slide" Target="/ppt/slides/slide1.xml" Id="R67da6bfa1a664564" /><Relationship Type="http://schemas.openxmlformats.org/officeDocument/2006/relationships/slide" Target="/ppt/slides/slide2.xml" Id="Rd424b888c0f54f61" /><Relationship Type="http://schemas.openxmlformats.org/officeDocument/2006/relationships/slide" Target="/ppt/slides/slide3.xml" Id="R612cb3d2d2ad4566" /><Relationship Type="http://schemas.openxmlformats.org/officeDocument/2006/relationships/slide" Target="/ppt/slides/slide4.xml" Id="Ra792f4b6126f448d" /><Relationship Type="http://schemas.openxmlformats.org/officeDocument/2006/relationships/slide" Target="/ppt/slides/slide5.xml" Id="Rf8bdbc9e669f44d3" /><Relationship Type="http://schemas.openxmlformats.org/officeDocument/2006/relationships/slide" Target="/ppt/slides/slide6.xml" Id="Rc0a049a7893542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6e34da003b44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ff0f4925b46d4" /><Relationship Type="http://schemas.openxmlformats.org/officeDocument/2006/relationships/theme" Target="/ppt/slideMasters/theme/theme1.xml" Id="R041dc60c8367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eff0f4925b46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e5412048a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aacd1f49c4e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ac3aee44e48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fe49180a549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6f45cbc2c4c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522c40c5e40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GAMLE ILSTAD 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ILSTAD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ILSTAD GÅRD AS ble etablert [år] og holder til i Tverlandet.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ILSTAD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ILSTAD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ILSTAD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ELLINGSEN HORN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TØNNES ELLINGSEN HORN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ILSTAD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Ilstadgården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8050 Tverlandet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rthorn@online.no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916 155 697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ILSTAD GÅRD AS</a:t>
            </a:r>
          </a:p>
        </p:txBody>
      </p:sp>
    </p:spTree>
  </p:cSld>
  <p:clrMapOvr>
    <a:masterClrMapping xmlns:a="http://schemas.openxmlformats.org/drawingml/2006/main"/>
  </p:clrMapOvr>
</p:sld>
</file>