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181556997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da77465514830"/>
  </p:sldMasterIdLst>
  <p:sldIdLst>
    <p:sldId xmlns:r="http://schemas.openxmlformats.org/officeDocument/2006/relationships" id="256" r:id="R81a7f3310adc470e"/>
    <p:sldId xmlns:r="http://schemas.openxmlformats.org/officeDocument/2006/relationships" id="257" r:id="R372e5f1187a449e3"/>
    <p:sldId xmlns:r="http://schemas.openxmlformats.org/officeDocument/2006/relationships" id="258" r:id="Rfe28cdf356154edb"/>
    <p:sldId xmlns:r="http://schemas.openxmlformats.org/officeDocument/2006/relationships" id="259" r:id="R7e17778d1d3e41a2"/>
    <p:sldId xmlns:r="http://schemas.openxmlformats.org/officeDocument/2006/relationships" id="260" r:id="Rcf70005690e7473a"/>
    <p:sldId xmlns:r="http://schemas.openxmlformats.org/officeDocument/2006/relationships" id="261" r:id="R451b57fc44e747db"/>
    <p:sldId xmlns:r="http://schemas.openxmlformats.org/officeDocument/2006/relationships" id="262" r:id="R921c4c79c809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da77465514830" /><Relationship Type="http://schemas.openxmlformats.org/officeDocument/2006/relationships/slide" Target="/ppt/slides/slide1.xml" Id="R81a7f3310adc470e" /><Relationship Type="http://schemas.openxmlformats.org/officeDocument/2006/relationships/slide" Target="/ppt/slides/slide2.xml" Id="R372e5f1187a449e3" /><Relationship Type="http://schemas.openxmlformats.org/officeDocument/2006/relationships/slide" Target="/ppt/slides/slide3.xml" Id="Rfe28cdf356154edb" /><Relationship Type="http://schemas.openxmlformats.org/officeDocument/2006/relationships/slide" Target="/ppt/slides/slide4.xml" Id="R7e17778d1d3e41a2" /><Relationship Type="http://schemas.openxmlformats.org/officeDocument/2006/relationships/slide" Target="/ppt/slides/slide5.xml" Id="Rcf70005690e7473a" /><Relationship Type="http://schemas.openxmlformats.org/officeDocument/2006/relationships/slide" Target="/ppt/slides/slide6.xml" Id="R451b57fc44e747db" /><Relationship Type="http://schemas.openxmlformats.org/officeDocument/2006/relationships/slide" Target="/ppt/slides/slide7.xml" Id="R921c4c79c809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2fd84137f46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e0b239532440a" /><Relationship Type="http://schemas.openxmlformats.org/officeDocument/2006/relationships/theme" Target="/ppt/slideMasters/theme/theme1.xml" Id="R115b3932fdf3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e0b239532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66b6a2d6347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2cea9ce454c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780c1dd48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796365fa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1a146592d42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86bfbd7b24f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85068aef94b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TOLLOFSEN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TOLLOFSEN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5 600 985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530 036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2 515 353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TOLLOFSEN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Knutsons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