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fe7e40573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dadcf754f4fb5"/>
  </p:sldMasterIdLst>
  <p:sldIdLst>
    <p:sldId xmlns:r="http://schemas.openxmlformats.org/officeDocument/2006/relationships" id="256" r:id="R0767048157e64a10"/>
    <p:sldId xmlns:r="http://schemas.openxmlformats.org/officeDocument/2006/relationships" id="257" r:id="R6144a1529e1f476a"/>
    <p:sldId xmlns:r="http://schemas.openxmlformats.org/officeDocument/2006/relationships" id="258" r:id="Ra2abef5ddbb047be"/>
    <p:sldId xmlns:r="http://schemas.openxmlformats.org/officeDocument/2006/relationships" id="259" r:id="R72d19c12f82248f2"/>
    <p:sldId xmlns:r="http://schemas.openxmlformats.org/officeDocument/2006/relationships" id="260" r:id="Ra0fd9bc3346e4e11"/>
    <p:sldId xmlns:r="http://schemas.openxmlformats.org/officeDocument/2006/relationships" id="261" r:id="R1cc73c44426640e8"/>
    <p:sldId xmlns:r="http://schemas.openxmlformats.org/officeDocument/2006/relationships" id="262" r:id="R9607c483f57b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dadcf754f4fb5" /><Relationship Type="http://schemas.openxmlformats.org/officeDocument/2006/relationships/slide" Target="/ppt/slides/slide1.xml" Id="R0767048157e64a10" /><Relationship Type="http://schemas.openxmlformats.org/officeDocument/2006/relationships/slide" Target="/ppt/slides/slide2.xml" Id="R6144a1529e1f476a" /><Relationship Type="http://schemas.openxmlformats.org/officeDocument/2006/relationships/slide" Target="/ppt/slides/slide3.xml" Id="Ra2abef5ddbb047be" /><Relationship Type="http://schemas.openxmlformats.org/officeDocument/2006/relationships/slide" Target="/ppt/slides/slide4.xml" Id="R72d19c12f82248f2" /><Relationship Type="http://schemas.openxmlformats.org/officeDocument/2006/relationships/slide" Target="/ppt/slides/slide5.xml" Id="Ra0fd9bc3346e4e11" /><Relationship Type="http://schemas.openxmlformats.org/officeDocument/2006/relationships/slide" Target="/ppt/slides/slide6.xml" Id="R1cc73c44426640e8" /><Relationship Type="http://schemas.openxmlformats.org/officeDocument/2006/relationships/slide" Target="/ppt/slides/slide7.xml" Id="R9607c483f57b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3d0f3940a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1dd6091c4a5a" /><Relationship Type="http://schemas.openxmlformats.org/officeDocument/2006/relationships/theme" Target="/ppt/slideMasters/theme/theme1.xml" Id="Rb7a3370f766d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e1dd6091c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defb4f967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0e26222f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f71d5b165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9d6d20a0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acf4e355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dd633fb35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24799a6fc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