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16e941fca947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101f289a3a4cfd"/>
  </p:sldMasterIdLst>
  <p:sldIdLst>
    <p:sldId xmlns:r="http://schemas.openxmlformats.org/officeDocument/2006/relationships" id="256" r:id="Rfb46b5d9408d406f"/>
    <p:sldId xmlns:r="http://schemas.openxmlformats.org/officeDocument/2006/relationships" id="257" r:id="R3c3c8f0097a344dd"/>
    <p:sldId xmlns:r="http://schemas.openxmlformats.org/officeDocument/2006/relationships" id="258" r:id="Rd275ab3111b94aee"/>
    <p:sldId xmlns:r="http://schemas.openxmlformats.org/officeDocument/2006/relationships" id="259" r:id="Rd6d86658295f4fa8"/>
    <p:sldId xmlns:r="http://schemas.openxmlformats.org/officeDocument/2006/relationships" id="260" r:id="Rd416015140d340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101f289a3a4cfd" /><Relationship Type="http://schemas.openxmlformats.org/officeDocument/2006/relationships/slide" Target="/ppt/slides/slide1.xml" Id="Rfb46b5d9408d406f" /><Relationship Type="http://schemas.openxmlformats.org/officeDocument/2006/relationships/slide" Target="/ppt/slides/slide2.xml" Id="R3c3c8f0097a344dd" /><Relationship Type="http://schemas.openxmlformats.org/officeDocument/2006/relationships/slide" Target="/ppt/slides/slide3.xml" Id="Rd275ab3111b94aee" /><Relationship Type="http://schemas.openxmlformats.org/officeDocument/2006/relationships/slide" Target="/ppt/slides/slide4.xml" Id="Rd6d86658295f4fa8" /><Relationship Type="http://schemas.openxmlformats.org/officeDocument/2006/relationships/slide" Target="/ppt/slides/slide5.xml" Id="Rd416015140d340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20383738d544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6967adbab4f3f" /><Relationship Type="http://schemas.openxmlformats.org/officeDocument/2006/relationships/theme" Target="/ppt/slideMasters/theme/theme1.xml" Id="Rd9e7817fa45b40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c6967adbab4f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18f2e97d845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6b797126e49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4b30fc93547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5b77ceb6a4f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bef6d0e3342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EMPET STEINKJER VETERINÆRSENTER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EMPET STEINKJER VETERINÆRSENTER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EMPET STEINKJER VETERINÆRSENTER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EMPET STEINKJER VETERINÆRSENTER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EMPET STEINKJER VETERINÆRSENTER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EMPET STEINKJER VETERINÆRSENTER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16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post@steinkjervet.no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www.steinkjervet.no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916 166 370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EMPET STEINKJER VETERINÆRSENTER AS</a:t>
            </a:r>
          </a:p>
        </p:txBody>
      </p:sp>
    </p:spTree>
  </p:cSld>
  <p:clrMapOvr>
    <a:masterClrMapping xmlns:a="http://schemas.openxmlformats.org/drawingml/2006/main"/>
  </p:clrMapOvr>
</p:sld>
</file>