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8455a7ea844c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484eb25bad48d0"/>
  </p:sldMasterIdLst>
  <p:sldIdLst>
    <p:sldId xmlns:r="http://schemas.openxmlformats.org/officeDocument/2006/relationships" id="256" r:id="Rbd6d8df7e19f4798"/>
    <p:sldId xmlns:r="http://schemas.openxmlformats.org/officeDocument/2006/relationships" id="257" r:id="Rd2e32d54216a49cf"/>
    <p:sldId xmlns:r="http://schemas.openxmlformats.org/officeDocument/2006/relationships" id="258" r:id="R3f5232e6d6684ffd"/>
    <p:sldId xmlns:r="http://schemas.openxmlformats.org/officeDocument/2006/relationships" id="259" r:id="Rff39512f4c6d453e"/>
    <p:sldId xmlns:r="http://schemas.openxmlformats.org/officeDocument/2006/relationships" id="260" r:id="R69b4aa985678425b"/>
    <p:sldId xmlns:r="http://schemas.openxmlformats.org/officeDocument/2006/relationships" id="261" r:id="Rda32e5b1f2bf48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484eb25bad48d0" /><Relationship Type="http://schemas.openxmlformats.org/officeDocument/2006/relationships/slide" Target="/ppt/slides/slide1.xml" Id="Rbd6d8df7e19f4798" /><Relationship Type="http://schemas.openxmlformats.org/officeDocument/2006/relationships/slide" Target="/ppt/slides/slide2.xml" Id="Rd2e32d54216a49cf" /><Relationship Type="http://schemas.openxmlformats.org/officeDocument/2006/relationships/slide" Target="/ppt/slides/slide3.xml" Id="R3f5232e6d6684ffd" /><Relationship Type="http://schemas.openxmlformats.org/officeDocument/2006/relationships/slide" Target="/ppt/slides/slide4.xml" Id="Rff39512f4c6d453e" /><Relationship Type="http://schemas.openxmlformats.org/officeDocument/2006/relationships/slide" Target="/ppt/slides/slide5.xml" Id="R69b4aa985678425b" /><Relationship Type="http://schemas.openxmlformats.org/officeDocument/2006/relationships/slide" Target="/ppt/slides/slide6.xml" Id="Rda32e5b1f2bf48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c1e620cad84f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aaf3a410b44b8" /><Relationship Type="http://schemas.openxmlformats.org/officeDocument/2006/relationships/theme" Target="/ppt/slideMasters/theme/theme1.xml" Id="Rb52ea81b7c9244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baaf3a410b44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011a6a8d847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4c72549bc46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a40f76e254a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bf954e85b40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cda402f2b46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7a849de6d41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HAMANG PAPIRFABRIK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HAMANG PAPIRFABRIK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HAMANG PAPIRFABRIK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HAMANG PAPIRFABRIK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HAMANG PAPIRFABRIK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HAMANG PAPIRFABRIK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HAMANG PAPIRFABRIK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Eyvind Lyches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1338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916 166 397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HAMANG PAPIRFABRIK</a:t>
            </a:r>
          </a:p>
        </p:txBody>
      </p:sp>
    </p:spTree>
  </p:cSld>
  <p:clrMapOvr>
    <a:masterClrMapping xmlns:a="http://schemas.openxmlformats.org/drawingml/2006/main"/>
  </p:clrMapOvr>
</p:sld>
</file>