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ad6647410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f5bd324284963"/>
  </p:sldMasterIdLst>
  <p:sldIdLst>
    <p:sldId xmlns:r="http://schemas.openxmlformats.org/officeDocument/2006/relationships" id="256" r:id="R79456d6201604a2a"/>
    <p:sldId xmlns:r="http://schemas.openxmlformats.org/officeDocument/2006/relationships" id="257" r:id="R2abcd400e03f45b3"/>
    <p:sldId xmlns:r="http://schemas.openxmlformats.org/officeDocument/2006/relationships" id="258" r:id="Rc270dc1498094dfa"/>
    <p:sldId xmlns:r="http://schemas.openxmlformats.org/officeDocument/2006/relationships" id="259" r:id="R1e1b82ac14924b65"/>
    <p:sldId xmlns:r="http://schemas.openxmlformats.org/officeDocument/2006/relationships" id="260" r:id="R57732098e49e4607"/>
    <p:sldId xmlns:r="http://schemas.openxmlformats.org/officeDocument/2006/relationships" id="261" r:id="R06476cf2b7c74a24"/>
    <p:sldId xmlns:r="http://schemas.openxmlformats.org/officeDocument/2006/relationships" id="262" r:id="R14524387c3a2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f5bd324284963" /><Relationship Type="http://schemas.openxmlformats.org/officeDocument/2006/relationships/slide" Target="/ppt/slides/slide1.xml" Id="R79456d6201604a2a" /><Relationship Type="http://schemas.openxmlformats.org/officeDocument/2006/relationships/slide" Target="/ppt/slides/slide2.xml" Id="R2abcd400e03f45b3" /><Relationship Type="http://schemas.openxmlformats.org/officeDocument/2006/relationships/slide" Target="/ppt/slides/slide3.xml" Id="Rc270dc1498094dfa" /><Relationship Type="http://schemas.openxmlformats.org/officeDocument/2006/relationships/slide" Target="/ppt/slides/slide4.xml" Id="R1e1b82ac14924b65" /><Relationship Type="http://schemas.openxmlformats.org/officeDocument/2006/relationships/slide" Target="/ppt/slides/slide5.xml" Id="R57732098e49e4607" /><Relationship Type="http://schemas.openxmlformats.org/officeDocument/2006/relationships/slide" Target="/ppt/slides/slide6.xml" Id="R06476cf2b7c74a24" /><Relationship Type="http://schemas.openxmlformats.org/officeDocument/2006/relationships/slide" Target="/ppt/slides/slide7.xml" Id="R14524387c3a2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1b4a04055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1438e92e4460" /><Relationship Type="http://schemas.openxmlformats.org/officeDocument/2006/relationships/theme" Target="/ppt/slideMasters/theme/theme1.xml" Id="R631788be0429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e1438e92e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9959eded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d79ed9a5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c905518b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6a981fb1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e2adfadc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ab7da6bc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e22f9fd74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CON-REHAB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CON-REHAB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51 759 889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7 885 571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CONCRETE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CON-REHAB AS</a:t>
            </a:r>
          </a:p>
        </p:txBody>
      </p:sp>
    </p:spTree>
  </p:cSld>
  <p:clrMapOvr>
    <a:masterClrMapping xmlns:a="http://schemas.openxmlformats.org/drawingml/2006/main"/>
  </p:clrMapOvr>
</p:sld>
</file>