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924139775844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d4021ad0af409b"/>
  </p:sldMasterIdLst>
  <p:sldIdLst>
    <p:sldId xmlns:r="http://schemas.openxmlformats.org/officeDocument/2006/relationships" id="256" r:id="R6cbc55aa7950461f"/>
    <p:sldId xmlns:r="http://schemas.openxmlformats.org/officeDocument/2006/relationships" id="257" r:id="Rc49e922be22d4bd2"/>
    <p:sldId xmlns:r="http://schemas.openxmlformats.org/officeDocument/2006/relationships" id="258" r:id="Rca1c462da9144a39"/>
    <p:sldId xmlns:r="http://schemas.openxmlformats.org/officeDocument/2006/relationships" id="259" r:id="R9bb2eaa3f4294a9c"/>
    <p:sldId xmlns:r="http://schemas.openxmlformats.org/officeDocument/2006/relationships" id="260" r:id="R31a68bed66a64244"/>
    <p:sldId xmlns:r="http://schemas.openxmlformats.org/officeDocument/2006/relationships" id="261" r:id="Rfb0bac43220b4e72"/>
    <p:sldId xmlns:r="http://schemas.openxmlformats.org/officeDocument/2006/relationships" id="262" r:id="Rff02f9de07cb45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d4021ad0af409b" /><Relationship Type="http://schemas.openxmlformats.org/officeDocument/2006/relationships/slide" Target="/ppt/slides/slide1.xml" Id="R6cbc55aa7950461f" /><Relationship Type="http://schemas.openxmlformats.org/officeDocument/2006/relationships/slide" Target="/ppt/slides/slide2.xml" Id="Rc49e922be22d4bd2" /><Relationship Type="http://schemas.openxmlformats.org/officeDocument/2006/relationships/slide" Target="/ppt/slides/slide3.xml" Id="Rca1c462da9144a39" /><Relationship Type="http://schemas.openxmlformats.org/officeDocument/2006/relationships/slide" Target="/ppt/slides/slide4.xml" Id="R9bb2eaa3f4294a9c" /><Relationship Type="http://schemas.openxmlformats.org/officeDocument/2006/relationships/slide" Target="/ppt/slides/slide5.xml" Id="R31a68bed66a64244" /><Relationship Type="http://schemas.openxmlformats.org/officeDocument/2006/relationships/slide" Target="/ppt/slides/slide6.xml" Id="Rfb0bac43220b4e72" /><Relationship Type="http://schemas.openxmlformats.org/officeDocument/2006/relationships/slide" Target="/ppt/slides/slide7.xml" Id="Rff02f9de07cb45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9ee5b88a63427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79cabbd63242de" /><Relationship Type="http://schemas.openxmlformats.org/officeDocument/2006/relationships/theme" Target="/ppt/slideMasters/theme/theme1.xml" Id="R7af7eb17821245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079cabbd63242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8bab2e16c4b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f1defa35342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e9c1fa9c5745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a7768d1ae47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8c9e8b54947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3846cea3247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a5ea442563497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 KATALYSATOR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 KATALYSATOR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−52 452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100 891 509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130 384 115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AARS AS  –  82,3 %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AARS AS  –  16,5 %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 AARS AS  –  1,1 %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 allé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916 189 079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 KATALYSATOR AS</a:t>
            </a:r>
          </a:p>
        </p:txBody>
      </p:sp>
    </p:spTree>
  </p:cSld>
  <p:clrMapOvr>
    <a:masterClrMapping xmlns:a="http://schemas.openxmlformats.org/drawingml/2006/main"/>
  </p:clrMapOvr>
</p:sld>
</file>