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c6d6e1238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8b99597bc43f3"/>
  </p:sldMasterIdLst>
  <p:sldIdLst>
    <p:sldId xmlns:r="http://schemas.openxmlformats.org/officeDocument/2006/relationships" id="256" r:id="R3e4faba3cc4d4c25"/>
    <p:sldId xmlns:r="http://schemas.openxmlformats.org/officeDocument/2006/relationships" id="257" r:id="R6ed6752c155845c1"/>
    <p:sldId xmlns:r="http://schemas.openxmlformats.org/officeDocument/2006/relationships" id="258" r:id="R6e36392831634ded"/>
    <p:sldId xmlns:r="http://schemas.openxmlformats.org/officeDocument/2006/relationships" id="259" r:id="Rd7efbbf4f9464f08"/>
    <p:sldId xmlns:r="http://schemas.openxmlformats.org/officeDocument/2006/relationships" id="260" r:id="Rccee9b6e95d44ed8"/>
    <p:sldId xmlns:r="http://schemas.openxmlformats.org/officeDocument/2006/relationships" id="261" r:id="R53d7e32ad44a4d5b"/>
    <p:sldId xmlns:r="http://schemas.openxmlformats.org/officeDocument/2006/relationships" id="262" r:id="R5f656e9e4f34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8b99597bc43f3" /><Relationship Type="http://schemas.openxmlformats.org/officeDocument/2006/relationships/slide" Target="/ppt/slides/slide1.xml" Id="R3e4faba3cc4d4c25" /><Relationship Type="http://schemas.openxmlformats.org/officeDocument/2006/relationships/slide" Target="/ppt/slides/slide2.xml" Id="R6ed6752c155845c1" /><Relationship Type="http://schemas.openxmlformats.org/officeDocument/2006/relationships/slide" Target="/ppt/slides/slide3.xml" Id="R6e36392831634ded" /><Relationship Type="http://schemas.openxmlformats.org/officeDocument/2006/relationships/slide" Target="/ppt/slides/slide4.xml" Id="Rd7efbbf4f9464f08" /><Relationship Type="http://schemas.openxmlformats.org/officeDocument/2006/relationships/slide" Target="/ppt/slides/slide5.xml" Id="Rccee9b6e95d44ed8" /><Relationship Type="http://schemas.openxmlformats.org/officeDocument/2006/relationships/slide" Target="/ppt/slides/slide6.xml" Id="R53d7e32ad44a4d5b" /><Relationship Type="http://schemas.openxmlformats.org/officeDocument/2006/relationships/slide" Target="/ppt/slides/slide7.xml" Id="R5f656e9e4f34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fedb76746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bda31c57466a" /><Relationship Type="http://schemas.openxmlformats.org/officeDocument/2006/relationships/theme" Target="/ppt/slideMasters/theme/theme1.xml" Id="Rf139dd14621a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5bda31c57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407001b34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6251d3a7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7be61d19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bb074de5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b4d5df66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f7f97deb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2261c684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199 983 419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183 985 017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1 309 208 349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2 288 337 217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916 193 416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GRUPPEN AS</a:t>
            </a:r>
          </a:p>
        </p:txBody>
      </p:sp>
    </p:spTree>
  </p:cSld>
  <p:clrMapOvr>
    <a:masterClrMapping xmlns:a="http://schemas.openxmlformats.org/drawingml/2006/main"/>
  </p:clrMapOvr>
</p:sld>
</file>