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642ee50e0041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5d01f70cb94c7a"/>
  </p:sldMasterIdLst>
  <p:sldIdLst>
    <p:sldId xmlns:r="http://schemas.openxmlformats.org/officeDocument/2006/relationships" id="256" r:id="Raa6d1df1b96c45ba"/>
    <p:sldId xmlns:r="http://schemas.openxmlformats.org/officeDocument/2006/relationships" id="257" r:id="Rd46317e0ff5d4e30"/>
    <p:sldId xmlns:r="http://schemas.openxmlformats.org/officeDocument/2006/relationships" id="258" r:id="R74eef605f63d41de"/>
    <p:sldId xmlns:r="http://schemas.openxmlformats.org/officeDocument/2006/relationships" id="259" r:id="R527d72aa6ce24ae9"/>
    <p:sldId xmlns:r="http://schemas.openxmlformats.org/officeDocument/2006/relationships" id="260" r:id="R7d5f848142ef4dff"/>
    <p:sldId xmlns:r="http://schemas.openxmlformats.org/officeDocument/2006/relationships" id="261" r:id="R2ed8c2fef2074e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d01f70cb94c7a" /><Relationship Type="http://schemas.openxmlformats.org/officeDocument/2006/relationships/slide" Target="/ppt/slides/slide1.xml" Id="Raa6d1df1b96c45ba" /><Relationship Type="http://schemas.openxmlformats.org/officeDocument/2006/relationships/slide" Target="/ppt/slides/slide2.xml" Id="Rd46317e0ff5d4e30" /><Relationship Type="http://schemas.openxmlformats.org/officeDocument/2006/relationships/slide" Target="/ppt/slides/slide3.xml" Id="R74eef605f63d41de" /><Relationship Type="http://schemas.openxmlformats.org/officeDocument/2006/relationships/slide" Target="/ppt/slides/slide4.xml" Id="R527d72aa6ce24ae9" /><Relationship Type="http://schemas.openxmlformats.org/officeDocument/2006/relationships/slide" Target="/ppt/slides/slide5.xml" Id="R7d5f848142ef4dff" /><Relationship Type="http://schemas.openxmlformats.org/officeDocument/2006/relationships/slide" Target="/ppt/slides/slide6.xml" Id="R2ed8c2fef2074e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ca127e73e64e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e6037ec9a427d" /><Relationship Type="http://schemas.openxmlformats.org/officeDocument/2006/relationships/theme" Target="/ppt/slideMasters/theme/theme1.xml" Id="Ra9664d1499f348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2e6037ec9a42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31729ef2243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f6b337ca544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4dd882ea54f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b831790bb48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e3a12469745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d7e9268dc48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MAIAS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HØGBERG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Høgberg Hansen, Åsengata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916 200 439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MAIAS AS</a:t>
            </a:r>
          </a:p>
        </p:txBody>
      </p:sp>
    </p:spTree>
  </p:cSld>
  <p:clrMapOvr>
    <a:masterClrMapping xmlns:a="http://schemas.openxmlformats.org/drawingml/2006/main"/>
  </p:clrMapOvr>
</p:sld>
</file>