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73c7d29234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309e1815a4f98"/>
  </p:sldMasterIdLst>
  <p:sldIdLst>
    <p:sldId xmlns:r="http://schemas.openxmlformats.org/officeDocument/2006/relationships" id="256" r:id="R5177f4e3e44b4180"/>
    <p:sldId xmlns:r="http://schemas.openxmlformats.org/officeDocument/2006/relationships" id="257" r:id="Rabbffbda40d34020"/>
    <p:sldId xmlns:r="http://schemas.openxmlformats.org/officeDocument/2006/relationships" id="258" r:id="Rd112639e8d4846ca"/>
    <p:sldId xmlns:r="http://schemas.openxmlformats.org/officeDocument/2006/relationships" id="259" r:id="R7bcfd9981a154056"/>
    <p:sldId xmlns:r="http://schemas.openxmlformats.org/officeDocument/2006/relationships" id="260" r:id="R3264ac35426141d8"/>
    <p:sldId xmlns:r="http://schemas.openxmlformats.org/officeDocument/2006/relationships" id="261" r:id="Rc2a1fec7dd9940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309e1815a4f98" /><Relationship Type="http://schemas.openxmlformats.org/officeDocument/2006/relationships/slide" Target="/ppt/slides/slide1.xml" Id="R5177f4e3e44b4180" /><Relationship Type="http://schemas.openxmlformats.org/officeDocument/2006/relationships/slide" Target="/ppt/slides/slide2.xml" Id="Rabbffbda40d34020" /><Relationship Type="http://schemas.openxmlformats.org/officeDocument/2006/relationships/slide" Target="/ppt/slides/slide3.xml" Id="Rd112639e8d4846ca" /><Relationship Type="http://schemas.openxmlformats.org/officeDocument/2006/relationships/slide" Target="/ppt/slides/slide4.xml" Id="R7bcfd9981a154056" /><Relationship Type="http://schemas.openxmlformats.org/officeDocument/2006/relationships/slide" Target="/ppt/slides/slide5.xml" Id="R3264ac35426141d8" /><Relationship Type="http://schemas.openxmlformats.org/officeDocument/2006/relationships/slide" Target="/ppt/slides/slide6.xml" Id="Rc2a1fec7dd9940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232da2a61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5a4073d224348" /><Relationship Type="http://schemas.openxmlformats.org/officeDocument/2006/relationships/theme" Target="/ppt/slideMasters/theme/theme1.xml" Id="R22f5a6367331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e5a4073d2243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71fcbb5f8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404b4647f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fe7d96ed04f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2e974cb2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40c6b5073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8efb7cd88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STENBERG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Raubekkgata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916 202 873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