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da56d2faae42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8910432243400d"/>
  </p:sldMasterIdLst>
  <p:sldIdLst>
    <p:sldId xmlns:r="http://schemas.openxmlformats.org/officeDocument/2006/relationships" id="256" r:id="Rabe06a1fd2fd4c64"/>
    <p:sldId xmlns:r="http://schemas.openxmlformats.org/officeDocument/2006/relationships" id="257" r:id="R125109fcadd7497e"/>
    <p:sldId xmlns:r="http://schemas.openxmlformats.org/officeDocument/2006/relationships" id="258" r:id="Rb6aeb908bf624d22"/>
    <p:sldId xmlns:r="http://schemas.openxmlformats.org/officeDocument/2006/relationships" id="259" r:id="R1edacd223d40421c"/>
    <p:sldId xmlns:r="http://schemas.openxmlformats.org/officeDocument/2006/relationships" id="260" r:id="R2aae516fb3864855"/>
    <p:sldId xmlns:r="http://schemas.openxmlformats.org/officeDocument/2006/relationships" id="261" r:id="R3f261d51227a4f98"/>
    <p:sldId xmlns:r="http://schemas.openxmlformats.org/officeDocument/2006/relationships" id="262" r:id="R2399fcbfd36844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910432243400d" /><Relationship Type="http://schemas.openxmlformats.org/officeDocument/2006/relationships/slide" Target="/ppt/slides/slide1.xml" Id="Rabe06a1fd2fd4c64" /><Relationship Type="http://schemas.openxmlformats.org/officeDocument/2006/relationships/slide" Target="/ppt/slides/slide2.xml" Id="R125109fcadd7497e" /><Relationship Type="http://schemas.openxmlformats.org/officeDocument/2006/relationships/slide" Target="/ppt/slides/slide3.xml" Id="Rb6aeb908bf624d22" /><Relationship Type="http://schemas.openxmlformats.org/officeDocument/2006/relationships/slide" Target="/ppt/slides/slide4.xml" Id="R1edacd223d40421c" /><Relationship Type="http://schemas.openxmlformats.org/officeDocument/2006/relationships/slide" Target="/ppt/slides/slide5.xml" Id="R2aae516fb3864855" /><Relationship Type="http://schemas.openxmlformats.org/officeDocument/2006/relationships/slide" Target="/ppt/slides/slide6.xml" Id="R3f261d51227a4f98" /><Relationship Type="http://schemas.openxmlformats.org/officeDocument/2006/relationships/slide" Target="/ppt/slides/slide7.xml" Id="R2399fcbfd36844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8c6a9f960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2239be7cc46e4" /><Relationship Type="http://schemas.openxmlformats.org/officeDocument/2006/relationships/theme" Target="/ppt/slideMasters/theme/theme1.xml" Id="R3d834785e36d47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22239be7cc46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65d6b5e39848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8c9fc9eb274a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30f93991942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b013272b24d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0d4b620e4b46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4990d2e6842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f6f1306e04b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 STENBERG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STENBERG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−6 707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807 814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STENBERG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Raubekkgata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2316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916 202 873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STENBERG AS</a:t>
            </a:r>
          </a:p>
        </p:txBody>
      </p:sp>
    </p:spTree>
  </p:cSld>
  <p:clrMapOvr>
    <a:masterClrMapping xmlns:a="http://schemas.openxmlformats.org/drawingml/2006/main"/>
  </p:clrMapOvr>
</p:sld>
</file>