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14d906cb9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4236871bc4104"/>
  </p:sldMasterIdLst>
  <p:sldIdLst>
    <p:sldId xmlns:r="http://schemas.openxmlformats.org/officeDocument/2006/relationships" id="256" r:id="R0e66d2178e3840cc"/>
    <p:sldId xmlns:r="http://schemas.openxmlformats.org/officeDocument/2006/relationships" id="257" r:id="R9425b20c427f47c7"/>
    <p:sldId xmlns:r="http://schemas.openxmlformats.org/officeDocument/2006/relationships" id="258" r:id="Ra21a790024144dca"/>
    <p:sldId xmlns:r="http://schemas.openxmlformats.org/officeDocument/2006/relationships" id="259" r:id="Ra4fbbe78f2e14389"/>
    <p:sldId xmlns:r="http://schemas.openxmlformats.org/officeDocument/2006/relationships" id="260" r:id="Rcdf372d1f9b849cf"/>
    <p:sldId xmlns:r="http://schemas.openxmlformats.org/officeDocument/2006/relationships" id="261" r:id="R40cfc45e83de4c54"/>
    <p:sldId xmlns:r="http://schemas.openxmlformats.org/officeDocument/2006/relationships" id="262" r:id="R2f64ae370a66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4236871bc4104" /><Relationship Type="http://schemas.openxmlformats.org/officeDocument/2006/relationships/slide" Target="/ppt/slides/slide1.xml" Id="R0e66d2178e3840cc" /><Relationship Type="http://schemas.openxmlformats.org/officeDocument/2006/relationships/slide" Target="/ppt/slides/slide2.xml" Id="R9425b20c427f47c7" /><Relationship Type="http://schemas.openxmlformats.org/officeDocument/2006/relationships/slide" Target="/ppt/slides/slide3.xml" Id="Ra21a790024144dca" /><Relationship Type="http://schemas.openxmlformats.org/officeDocument/2006/relationships/slide" Target="/ppt/slides/slide4.xml" Id="Ra4fbbe78f2e14389" /><Relationship Type="http://schemas.openxmlformats.org/officeDocument/2006/relationships/slide" Target="/ppt/slides/slide5.xml" Id="Rcdf372d1f9b849cf" /><Relationship Type="http://schemas.openxmlformats.org/officeDocument/2006/relationships/slide" Target="/ppt/slides/slide6.xml" Id="R40cfc45e83de4c54" /><Relationship Type="http://schemas.openxmlformats.org/officeDocument/2006/relationships/slide" Target="/ppt/slides/slide7.xml" Id="R2f64ae370a66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45e67201e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fa31a1ad469c" /><Relationship Type="http://schemas.openxmlformats.org/officeDocument/2006/relationships/theme" Target="/ppt/slideMasters/theme/theme1.xml" Id="R5eabc6fb14a5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8fa31a1ad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1ff072fa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5408791a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1b8de326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a6ba7d73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1aabecef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aa07a21c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c56d41b4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14 922 472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16 288 110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916 215 584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 ENTREPRENØR AS</a:t>
            </a:r>
          </a:p>
        </p:txBody>
      </p:sp>
    </p:spTree>
  </p:cSld>
  <p:clrMapOvr>
    <a:masterClrMapping xmlns:a="http://schemas.openxmlformats.org/drawingml/2006/main"/>
  </p:clrMapOvr>
</p:sld>
</file>