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12aa7606c34d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c8a39b186486f"/>
  </p:sldMasterIdLst>
  <p:sldIdLst>
    <p:sldId xmlns:r="http://schemas.openxmlformats.org/officeDocument/2006/relationships" id="256" r:id="R70b8e87b1b9c4994"/>
    <p:sldId xmlns:r="http://schemas.openxmlformats.org/officeDocument/2006/relationships" id="257" r:id="R34ff348efee44de4"/>
    <p:sldId xmlns:r="http://schemas.openxmlformats.org/officeDocument/2006/relationships" id="258" r:id="R6818850008db4061"/>
    <p:sldId xmlns:r="http://schemas.openxmlformats.org/officeDocument/2006/relationships" id="259" r:id="R48bcc8ee7aeb4e51"/>
    <p:sldId xmlns:r="http://schemas.openxmlformats.org/officeDocument/2006/relationships" id="260" r:id="R7e3c2abfc7ce4999"/>
    <p:sldId xmlns:r="http://schemas.openxmlformats.org/officeDocument/2006/relationships" id="261" r:id="R1d7923d58b174a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c8a39b186486f" /><Relationship Type="http://schemas.openxmlformats.org/officeDocument/2006/relationships/slide" Target="/ppt/slides/slide1.xml" Id="R70b8e87b1b9c4994" /><Relationship Type="http://schemas.openxmlformats.org/officeDocument/2006/relationships/slide" Target="/ppt/slides/slide2.xml" Id="R34ff348efee44de4" /><Relationship Type="http://schemas.openxmlformats.org/officeDocument/2006/relationships/slide" Target="/ppt/slides/slide3.xml" Id="R6818850008db4061" /><Relationship Type="http://schemas.openxmlformats.org/officeDocument/2006/relationships/slide" Target="/ppt/slides/slide4.xml" Id="R48bcc8ee7aeb4e51" /><Relationship Type="http://schemas.openxmlformats.org/officeDocument/2006/relationships/slide" Target="/ppt/slides/slide5.xml" Id="R7e3c2abfc7ce4999" /><Relationship Type="http://schemas.openxmlformats.org/officeDocument/2006/relationships/slide" Target="/ppt/slides/slide6.xml" Id="R1d7923d58b174a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db238763643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9bfdf3bbe4d04" /><Relationship Type="http://schemas.openxmlformats.org/officeDocument/2006/relationships/theme" Target="/ppt/slideMasters/theme/theme1.xml" Id="R6f8cd274fe57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9bfdf3bbe4d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bc539dc46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6112119f242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b86c473df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1538a3f0a40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240cf985d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6f7580a0f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SJØLANDER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SJØLANDER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Snorres vei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916 223 102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SJØLANDER INVEST AS</a:t>
            </a:r>
          </a:p>
        </p:txBody>
      </p:sp>
    </p:spTree>
  </p:cSld>
  <p:clrMapOvr>
    <a:masterClrMapping xmlns:a="http://schemas.openxmlformats.org/drawingml/2006/main"/>
  </p:clrMapOvr>
</p:sld>
</file>