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d677b4ac1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eadd0c1e949c0"/>
  </p:sldMasterIdLst>
  <p:sldIdLst>
    <p:sldId xmlns:r="http://schemas.openxmlformats.org/officeDocument/2006/relationships" id="256" r:id="Radfe787c953c41c9"/>
    <p:sldId xmlns:r="http://schemas.openxmlformats.org/officeDocument/2006/relationships" id="257" r:id="Rf5dfae97140a4f61"/>
    <p:sldId xmlns:r="http://schemas.openxmlformats.org/officeDocument/2006/relationships" id="258" r:id="Rfef1b80f9405436c"/>
    <p:sldId xmlns:r="http://schemas.openxmlformats.org/officeDocument/2006/relationships" id="259" r:id="R82c99a1195074573"/>
    <p:sldId xmlns:r="http://schemas.openxmlformats.org/officeDocument/2006/relationships" id="260" r:id="R57c68c7961dc49c3"/>
    <p:sldId xmlns:r="http://schemas.openxmlformats.org/officeDocument/2006/relationships" id="261" r:id="Rd86a2ab6f66e4ba2"/>
    <p:sldId xmlns:r="http://schemas.openxmlformats.org/officeDocument/2006/relationships" id="262" r:id="R1b25a7199d81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eadd0c1e949c0" /><Relationship Type="http://schemas.openxmlformats.org/officeDocument/2006/relationships/slide" Target="/ppt/slides/slide1.xml" Id="Radfe787c953c41c9" /><Relationship Type="http://schemas.openxmlformats.org/officeDocument/2006/relationships/slide" Target="/ppt/slides/slide2.xml" Id="Rf5dfae97140a4f61" /><Relationship Type="http://schemas.openxmlformats.org/officeDocument/2006/relationships/slide" Target="/ppt/slides/slide3.xml" Id="Rfef1b80f9405436c" /><Relationship Type="http://schemas.openxmlformats.org/officeDocument/2006/relationships/slide" Target="/ppt/slides/slide4.xml" Id="R82c99a1195074573" /><Relationship Type="http://schemas.openxmlformats.org/officeDocument/2006/relationships/slide" Target="/ppt/slides/slide5.xml" Id="R57c68c7961dc49c3" /><Relationship Type="http://schemas.openxmlformats.org/officeDocument/2006/relationships/slide" Target="/ppt/slides/slide6.xml" Id="Rd86a2ab6f66e4ba2" /><Relationship Type="http://schemas.openxmlformats.org/officeDocument/2006/relationships/slide" Target="/ppt/slides/slide7.xml" Id="R1b25a7199d81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837a96e6e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71f180d648e4" /><Relationship Type="http://schemas.openxmlformats.org/officeDocument/2006/relationships/theme" Target="/ppt/slideMasters/theme/theme1.xml" Id="Rb60ae1c4c322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c71f180d6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244f50ca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c12de57f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e46be3de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e62dce26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1534a2d3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d4a604bc0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7de370c747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SJØLANDER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SJØLANDER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937 895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3 573 284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SJÖLANDER OLOF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SJØLANDER INVEST AS</a:t>
            </a:r>
          </a:p>
        </p:txBody>
      </p:sp>
    </p:spTree>
  </p:cSld>
  <p:clrMapOvr>
    <a:masterClrMapping xmlns:a="http://schemas.openxmlformats.org/drawingml/2006/main"/>
  </p:clrMapOvr>
</p:sld>
</file>