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915149bd5245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9854dafa2349d0"/>
  </p:sldMasterIdLst>
  <p:sldIdLst>
    <p:sldId xmlns:r="http://schemas.openxmlformats.org/officeDocument/2006/relationships" id="256" r:id="R2b688981e7d846dd"/>
    <p:sldId xmlns:r="http://schemas.openxmlformats.org/officeDocument/2006/relationships" id="257" r:id="R07adac56044e42f2"/>
    <p:sldId xmlns:r="http://schemas.openxmlformats.org/officeDocument/2006/relationships" id="258" r:id="R6169609ec85d4831"/>
    <p:sldId xmlns:r="http://schemas.openxmlformats.org/officeDocument/2006/relationships" id="259" r:id="R1f89c8b093164592"/>
    <p:sldId xmlns:r="http://schemas.openxmlformats.org/officeDocument/2006/relationships" id="260" r:id="R8cd6897e471c4e2a"/>
    <p:sldId xmlns:r="http://schemas.openxmlformats.org/officeDocument/2006/relationships" id="261" r:id="R5c01dae466ac42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854dafa2349d0" /><Relationship Type="http://schemas.openxmlformats.org/officeDocument/2006/relationships/slide" Target="/ppt/slides/slide1.xml" Id="R2b688981e7d846dd" /><Relationship Type="http://schemas.openxmlformats.org/officeDocument/2006/relationships/slide" Target="/ppt/slides/slide2.xml" Id="R07adac56044e42f2" /><Relationship Type="http://schemas.openxmlformats.org/officeDocument/2006/relationships/slide" Target="/ppt/slides/slide3.xml" Id="R6169609ec85d4831" /><Relationship Type="http://schemas.openxmlformats.org/officeDocument/2006/relationships/slide" Target="/ppt/slides/slide4.xml" Id="R1f89c8b093164592" /><Relationship Type="http://schemas.openxmlformats.org/officeDocument/2006/relationships/slide" Target="/ppt/slides/slide5.xml" Id="R8cd6897e471c4e2a" /><Relationship Type="http://schemas.openxmlformats.org/officeDocument/2006/relationships/slide" Target="/ppt/slides/slide6.xml" Id="R5c01dae466ac42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af1fc2c9547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9f6bcee514003" /><Relationship Type="http://schemas.openxmlformats.org/officeDocument/2006/relationships/theme" Target="/ppt/slideMasters/theme/theme1.xml" Id="R41d5d12aace04a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f9f6bcee5140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2577c3ebb42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3ceb84ccc44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aada598bf47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064ab52004a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2668f2e7b48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00c95962d4e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SCANDINAVIAN PORT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SCANDINAVIAN PORT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SCANDINAVIAN PORT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SCANDINAVIAN PORT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SCANDINAVIAN PORT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SCANDINAVIAN PORT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NIELSEN KNUD 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SCANDINAVIAN PORT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916 225 083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SCANDINAVIAN PORT CONSULT AS</a:t>
            </a:r>
          </a:p>
        </p:txBody>
      </p:sp>
    </p:spTree>
  </p:cSld>
  <p:clrMapOvr>
    <a:masterClrMapping xmlns:a="http://schemas.openxmlformats.org/drawingml/2006/main"/>
  </p:clrMapOvr>
</p:sld>
</file>