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0cb973ae4304f2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9f9651ced97499d"/>
  </p:sldMasterIdLst>
  <p:sldIdLst>
    <p:sldId xmlns:r="http://schemas.openxmlformats.org/officeDocument/2006/relationships" id="256" r:id="R040bf04cfb45412a"/>
    <p:sldId xmlns:r="http://schemas.openxmlformats.org/officeDocument/2006/relationships" id="257" r:id="Re65194206e8b4f60"/>
    <p:sldId xmlns:r="http://schemas.openxmlformats.org/officeDocument/2006/relationships" id="258" r:id="R24f7ef00f27c41c3"/>
    <p:sldId xmlns:r="http://schemas.openxmlformats.org/officeDocument/2006/relationships" id="259" r:id="R49a98ca0f14a4899"/>
    <p:sldId xmlns:r="http://schemas.openxmlformats.org/officeDocument/2006/relationships" id="260" r:id="R121bb9e53ddf49f0"/>
    <p:sldId xmlns:r="http://schemas.openxmlformats.org/officeDocument/2006/relationships" id="261" r:id="R09b9368f947a40d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f9651ced97499d" /><Relationship Type="http://schemas.openxmlformats.org/officeDocument/2006/relationships/slide" Target="/ppt/slides/slide1.xml" Id="R040bf04cfb45412a" /><Relationship Type="http://schemas.openxmlformats.org/officeDocument/2006/relationships/slide" Target="/ppt/slides/slide2.xml" Id="Re65194206e8b4f60" /><Relationship Type="http://schemas.openxmlformats.org/officeDocument/2006/relationships/slide" Target="/ppt/slides/slide3.xml" Id="R24f7ef00f27c41c3" /><Relationship Type="http://schemas.openxmlformats.org/officeDocument/2006/relationships/slide" Target="/ppt/slides/slide4.xml" Id="R49a98ca0f14a4899" /><Relationship Type="http://schemas.openxmlformats.org/officeDocument/2006/relationships/slide" Target="/ppt/slides/slide5.xml" Id="R121bb9e53ddf49f0" /><Relationship Type="http://schemas.openxmlformats.org/officeDocument/2006/relationships/slide" Target="/ppt/slides/slide6.xml" Id="R09b9368f947a40d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964c88091e4ef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e0c3cdacbe440a" /><Relationship Type="http://schemas.openxmlformats.org/officeDocument/2006/relationships/theme" Target="/ppt/slideMasters/theme/theme1.xml" Id="Re98a57af8499442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9e0c3cdacbe440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7bbb28a6f340a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1de39a7b4440c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3f049287d9467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306916f0f0470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340acf80194c6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130cafc18f4c1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STS SERVICES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STS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STS SERVICES AS ble etablert [år] og holder til i Rørvik.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STS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STS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STS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STEVE SKJEVELNES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STS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Steinberget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7900 Rørvik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sskjevelnes@gmail.com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916 227 639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STS SERVICES AS</a:t>
            </a:r>
          </a:p>
        </p:txBody>
      </p:sp>
    </p:spTree>
  </p:cSld>
  <p:clrMapOvr>
    <a:masterClrMapping xmlns:a="http://schemas.openxmlformats.org/drawingml/2006/main"/>
  </p:clrMapOvr>
</p:sld>
</file>