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fe0f68475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7dd1e17a04443d"/>
  </p:sldMasterIdLst>
  <p:sldIdLst>
    <p:sldId xmlns:r="http://schemas.openxmlformats.org/officeDocument/2006/relationships" id="256" r:id="R2c06f8de82a34d36"/>
    <p:sldId xmlns:r="http://schemas.openxmlformats.org/officeDocument/2006/relationships" id="257" r:id="R7614d66fc5084b58"/>
    <p:sldId xmlns:r="http://schemas.openxmlformats.org/officeDocument/2006/relationships" id="258" r:id="Rfa10cc2a348d45e4"/>
    <p:sldId xmlns:r="http://schemas.openxmlformats.org/officeDocument/2006/relationships" id="259" r:id="Rf52b00d56b1a4175"/>
    <p:sldId xmlns:r="http://schemas.openxmlformats.org/officeDocument/2006/relationships" id="260" r:id="Rcce10ef26fae43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dd1e17a04443d" /><Relationship Type="http://schemas.openxmlformats.org/officeDocument/2006/relationships/slide" Target="/ppt/slides/slide1.xml" Id="R2c06f8de82a34d36" /><Relationship Type="http://schemas.openxmlformats.org/officeDocument/2006/relationships/slide" Target="/ppt/slides/slide2.xml" Id="R7614d66fc5084b58" /><Relationship Type="http://schemas.openxmlformats.org/officeDocument/2006/relationships/slide" Target="/ppt/slides/slide3.xml" Id="Rfa10cc2a348d45e4" /><Relationship Type="http://schemas.openxmlformats.org/officeDocument/2006/relationships/slide" Target="/ppt/slides/slide4.xml" Id="Rf52b00d56b1a4175" /><Relationship Type="http://schemas.openxmlformats.org/officeDocument/2006/relationships/slide" Target="/ppt/slides/slide5.xml" Id="Rcce10ef26fae43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fec84fdb14c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4af7ea3de4286" /><Relationship Type="http://schemas.openxmlformats.org/officeDocument/2006/relationships/theme" Target="/ppt/slideMasters/theme/theme1.xml" Id="Rb2f0a5ead7cb48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4af7ea3de42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c8bf79fcc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f69fc945f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b8305df56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2fc3def71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b2d1190a1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BJØRGERUD DRIFT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BJØRGERUD DRIFT DA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Brumundvegen 358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2386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916 252 331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