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a27b064209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47aaf1fc842e0"/>
  </p:sldMasterIdLst>
  <p:sldIdLst>
    <p:sldId xmlns:r="http://schemas.openxmlformats.org/officeDocument/2006/relationships" id="256" r:id="R57af8cefb9ab4255"/>
    <p:sldId xmlns:r="http://schemas.openxmlformats.org/officeDocument/2006/relationships" id="257" r:id="R7df7d359ee1046c5"/>
    <p:sldId xmlns:r="http://schemas.openxmlformats.org/officeDocument/2006/relationships" id="258" r:id="Re7cb55a80e7d4696"/>
    <p:sldId xmlns:r="http://schemas.openxmlformats.org/officeDocument/2006/relationships" id="259" r:id="Ra56e87fe04084823"/>
    <p:sldId xmlns:r="http://schemas.openxmlformats.org/officeDocument/2006/relationships" id="260" r:id="Rfcd669a872e6448f"/>
    <p:sldId xmlns:r="http://schemas.openxmlformats.org/officeDocument/2006/relationships" id="261" r:id="R0432b8551732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47aaf1fc842e0" /><Relationship Type="http://schemas.openxmlformats.org/officeDocument/2006/relationships/slide" Target="/ppt/slides/slide1.xml" Id="R57af8cefb9ab4255" /><Relationship Type="http://schemas.openxmlformats.org/officeDocument/2006/relationships/slide" Target="/ppt/slides/slide2.xml" Id="R7df7d359ee1046c5" /><Relationship Type="http://schemas.openxmlformats.org/officeDocument/2006/relationships/slide" Target="/ppt/slides/slide3.xml" Id="Re7cb55a80e7d4696" /><Relationship Type="http://schemas.openxmlformats.org/officeDocument/2006/relationships/slide" Target="/ppt/slides/slide4.xml" Id="Ra56e87fe04084823" /><Relationship Type="http://schemas.openxmlformats.org/officeDocument/2006/relationships/slide" Target="/ppt/slides/slide5.xml" Id="Rfcd669a872e6448f" /><Relationship Type="http://schemas.openxmlformats.org/officeDocument/2006/relationships/slide" Target="/ppt/slides/slide6.xml" Id="R0432b8551732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f6ee106b043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8f0dcbb48400a" /><Relationship Type="http://schemas.openxmlformats.org/officeDocument/2006/relationships/theme" Target="/ppt/slideMasters/theme/theme1.xml" Id="R98683a604c83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08f0dcbb48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d4e981d2f4c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d15fde02c4f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f6304e901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d16a0cd154f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8eb36574345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3e14b3aa5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 Martinsens 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916 256 809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AGNOSS AS</a:t>
            </a:r>
          </a:p>
        </p:txBody>
      </p:sp>
    </p:spTree>
  </p:cSld>
  <p:clrMapOvr>
    <a:masterClrMapping xmlns:a="http://schemas.openxmlformats.org/drawingml/2006/main"/>
  </p:clrMapOvr>
</p:sld>
</file>