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dca53cf3c3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f3a6501064e98"/>
  </p:sldMasterIdLst>
  <p:sldIdLst>
    <p:sldId xmlns:r="http://schemas.openxmlformats.org/officeDocument/2006/relationships" id="256" r:id="R2a280e83659240f9"/>
    <p:sldId xmlns:r="http://schemas.openxmlformats.org/officeDocument/2006/relationships" id="257" r:id="R70ae4ad610bd471d"/>
    <p:sldId xmlns:r="http://schemas.openxmlformats.org/officeDocument/2006/relationships" id="258" r:id="Rf5b9c8386b314cea"/>
    <p:sldId xmlns:r="http://schemas.openxmlformats.org/officeDocument/2006/relationships" id="259" r:id="R8fb6b52f0dc74378"/>
    <p:sldId xmlns:r="http://schemas.openxmlformats.org/officeDocument/2006/relationships" id="260" r:id="Red10f41515ab46e2"/>
    <p:sldId xmlns:r="http://schemas.openxmlformats.org/officeDocument/2006/relationships" id="261" r:id="Rd68d8a94d7d3454e"/>
    <p:sldId xmlns:r="http://schemas.openxmlformats.org/officeDocument/2006/relationships" id="262" r:id="R6d9404c4faea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f3a6501064e98" /><Relationship Type="http://schemas.openxmlformats.org/officeDocument/2006/relationships/slide" Target="/ppt/slides/slide1.xml" Id="R2a280e83659240f9" /><Relationship Type="http://schemas.openxmlformats.org/officeDocument/2006/relationships/slide" Target="/ppt/slides/slide2.xml" Id="R70ae4ad610bd471d" /><Relationship Type="http://schemas.openxmlformats.org/officeDocument/2006/relationships/slide" Target="/ppt/slides/slide3.xml" Id="Rf5b9c8386b314cea" /><Relationship Type="http://schemas.openxmlformats.org/officeDocument/2006/relationships/slide" Target="/ppt/slides/slide4.xml" Id="R8fb6b52f0dc74378" /><Relationship Type="http://schemas.openxmlformats.org/officeDocument/2006/relationships/slide" Target="/ppt/slides/slide5.xml" Id="Red10f41515ab46e2" /><Relationship Type="http://schemas.openxmlformats.org/officeDocument/2006/relationships/slide" Target="/ppt/slides/slide6.xml" Id="Rd68d8a94d7d3454e" /><Relationship Type="http://schemas.openxmlformats.org/officeDocument/2006/relationships/slide" Target="/ppt/slides/slide7.xml" Id="R6d9404c4faea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7cd508bdc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7fae3c7194630" /><Relationship Type="http://schemas.openxmlformats.org/officeDocument/2006/relationships/theme" Target="/ppt/slideMasters/theme/theme1.xml" Id="Re05f45883b98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7fae3c719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7575d51b748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5e3a1ecbf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d7d52b3b644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790df47b7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9edf193c9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e408bde4140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74ffd08c04f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AGNOSS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22 946 888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−872 641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8 505 812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VASILIJEVIC MILAN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 Martinsens 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916 256 809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