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dac5d3a16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30127c70b4b97"/>
  </p:sldMasterIdLst>
  <p:sldIdLst>
    <p:sldId xmlns:r="http://schemas.openxmlformats.org/officeDocument/2006/relationships" id="256" r:id="R8be8966d641749e7"/>
    <p:sldId xmlns:r="http://schemas.openxmlformats.org/officeDocument/2006/relationships" id="257" r:id="R90f2f2fd11304e2f"/>
    <p:sldId xmlns:r="http://schemas.openxmlformats.org/officeDocument/2006/relationships" id="258" r:id="Rc7df5d18ba0e492d"/>
    <p:sldId xmlns:r="http://schemas.openxmlformats.org/officeDocument/2006/relationships" id="259" r:id="R6b51b69751ee4f88"/>
    <p:sldId xmlns:r="http://schemas.openxmlformats.org/officeDocument/2006/relationships" id="260" r:id="Rb44f8eef025f4d73"/>
    <p:sldId xmlns:r="http://schemas.openxmlformats.org/officeDocument/2006/relationships" id="261" r:id="R5e9011da05e847b8"/>
    <p:sldId xmlns:r="http://schemas.openxmlformats.org/officeDocument/2006/relationships" id="262" r:id="R5dd116edb678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30127c70b4b97" /><Relationship Type="http://schemas.openxmlformats.org/officeDocument/2006/relationships/slide" Target="/ppt/slides/slide1.xml" Id="R8be8966d641749e7" /><Relationship Type="http://schemas.openxmlformats.org/officeDocument/2006/relationships/slide" Target="/ppt/slides/slide2.xml" Id="R90f2f2fd11304e2f" /><Relationship Type="http://schemas.openxmlformats.org/officeDocument/2006/relationships/slide" Target="/ppt/slides/slide3.xml" Id="Rc7df5d18ba0e492d" /><Relationship Type="http://schemas.openxmlformats.org/officeDocument/2006/relationships/slide" Target="/ppt/slides/slide4.xml" Id="R6b51b69751ee4f88" /><Relationship Type="http://schemas.openxmlformats.org/officeDocument/2006/relationships/slide" Target="/ppt/slides/slide5.xml" Id="Rb44f8eef025f4d73" /><Relationship Type="http://schemas.openxmlformats.org/officeDocument/2006/relationships/slide" Target="/ppt/slides/slide6.xml" Id="R5e9011da05e847b8" /><Relationship Type="http://schemas.openxmlformats.org/officeDocument/2006/relationships/slide" Target="/ppt/slides/slide7.xml" Id="R5dd116edb678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90b313541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901340724dc8" /><Relationship Type="http://schemas.openxmlformats.org/officeDocument/2006/relationships/theme" Target="/ppt/slideMasters/theme/theme1.xml" Id="R2ee47b4fa81e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b90134072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b183ecc9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3639c3789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2448621c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0832caaa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8571fbb7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3d71475f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682611a28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ANITA HOØEN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Fjæraveien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