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3b2d2eabaf45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8a6fe991f64c30"/>
  </p:sldMasterIdLst>
  <p:sldIdLst>
    <p:sldId xmlns:r="http://schemas.openxmlformats.org/officeDocument/2006/relationships" id="256" r:id="R4054bb4878134cca"/>
    <p:sldId xmlns:r="http://schemas.openxmlformats.org/officeDocument/2006/relationships" id="257" r:id="Rd84691d01a194054"/>
    <p:sldId xmlns:r="http://schemas.openxmlformats.org/officeDocument/2006/relationships" id="258" r:id="R3e9618ef6b0d4709"/>
    <p:sldId xmlns:r="http://schemas.openxmlformats.org/officeDocument/2006/relationships" id="259" r:id="R935feded7b2b43d0"/>
    <p:sldId xmlns:r="http://schemas.openxmlformats.org/officeDocument/2006/relationships" id="260" r:id="Rec15e8f71a644340"/>
    <p:sldId xmlns:r="http://schemas.openxmlformats.org/officeDocument/2006/relationships" id="261" r:id="R3c55949820084e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8a6fe991f64c30" /><Relationship Type="http://schemas.openxmlformats.org/officeDocument/2006/relationships/slide" Target="/ppt/slides/slide1.xml" Id="R4054bb4878134cca" /><Relationship Type="http://schemas.openxmlformats.org/officeDocument/2006/relationships/slide" Target="/ppt/slides/slide2.xml" Id="Rd84691d01a194054" /><Relationship Type="http://schemas.openxmlformats.org/officeDocument/2006/relationships/slide" Target="/ppt/slides/slide3.xml" Id="R3e9618ef6b0d4709" /><Relationship Type="http://schemas.openxmlformats.org/officeDocument/2006/relationships/slide" Target="/ppt/slides/slide4.xml" Id="R935feded7b2b43d0" /><Relationship Type="http://schemas.openxmlformats.org/officeDocument/2006/relationships/slide" Target="/ppt/slides/slide5.xml" Id="Rec15e8f71a644340" /><Relationship Type="http://schemas.openxmlformats.org/officeDocument/2006/relationships/slide" Target="/ppt/slides/slide6.xml" Id="R3c55949820084e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af61ab583941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8100a576de455b" /><Relationship Type="http://schemas.openxmlformats.org/officeDocument/2006/relationships/theme" Target="/ppt/slideMasters/theme/theme1.xml" Id="Rb2fb43fdb01f4a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8100a576de45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b55a9635164a4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5634121f1444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aa6c63c604e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cdcb4424bc43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753c56367547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ec2eaa805445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916 268 564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SCM INVEST AS</a:t>
            </a:r>
          </a:p>
        </p:txBody>
      </p:sp>
    </p:spTree>
  </p:cSld>
  <p:clrMapOvr>
    <a:masterClrMapping xmlns:a="http://schemas.openxmlformats.org/drawingml/2006/main"/>
  </p:clrMapOvr>
</p:sld>
</file>