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162c045f2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2460d59d74882"/>
  </p:sldMasterIdLst>
  <p:sldIdLst>
    <p:sldId xmlns:r="http://schemas.openxmlformats.org/officeDocument/2006/relationships" id="256" r:id="R91d4f33279554515"/>
    <p:sldId xmlns:r="http://schemas.openxmlformats.org/officeDocument/2006/relationships" id="257" r:id="R92d25b7416f34320"/>
    <p:sldId xmlns:r="http://schemas.openxmlformats.org/officeDocument/2006/relationships" id="258" r:id="R0d76b4a1c6c0494f"/>
    <p:sldId xmlns:r="http://schemas.openxmlformats.org/officeDocument/2006/relationships" id="259" r:id="R342bcbc888af4d7e"/>
    <p:sldId xmlns:r="http://schemas.openxmlformats.org/officeDocument/2006/relationships" id="260" r:id="R1151b2cd5c11483a"/>
    <p:sldId xmlns:r="http://schemas.openxmlformats.org/officeDocument/2006/relationships" id="261" r:id="R360dbd74dc4a4729"/>
    <p:sldId xmlns:r="http://schemas.openxmlformats.org/officeDocument/2006/relationships" id="262" r:id="R9f7512bd7d53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2460d59d74882" /><Relationship Type="http://schemas.openxmlformats.org/officeDocument/2006/relationships/slide" Target="/ppt/slides/slide1.xml" Id="R91d4f33279554515" /><Relationship Type="http://schemas.openxmlformats.org/officeDocument/2006/relationships/slide" Target="/ppt/slides/slide2.xml" Id="R92d25b7416f34320" /><Relationship Type="http://schemas.openxmlformats.org/officeDocument/2006/relationships/slide" Target="/ppt/slides/slide3.xml" Id="R0d76b4a1c6c0494f" /><Relationship Type="http://schemas.openxmlformats.org/officeDocument/2006/relationships/slide" Target="/ppt/slides/slide4.xml" Id="R342bcbc888af4d7e" /><Relationship Type="http://schemas.openxmlformats.org/officeDocument/2006/relationships/slide" Target="/ppt/slides/slide5.xml" Id="R1151b2cd5c11483a" /><Relationship Type="http://schemas.openxmlformats.org/officeDocument/2006/relationships/slide" Target="/ppt/slides/slide6.xml" Id="R360dbd74dc4a4729" /><Relationship Type="http://schemas.openxmlformats.org/officeDocument/2006/relationships/slide" Target="/ppt/slides/slide7.xml" Id="R9f7512bd7d53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29633d36d4f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f2cf4c68412f" /><Relationship Type="http://schemas.openxmlformats.org/officeDocument/2006/relationships/theme" Target="/ppt/slideMasters/theme/theme1.xml" Id="R60bb3d3c47354f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cf2cf4c6841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816458927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7302354ff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dbcbb8134b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56b47b3d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1af30a8b4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aeb4ea15b4c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b29ece1344f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