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63411b47a41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1978d3cb44a05"/>
  </p:sldMasterIdLst>
  <p:sldIdLst>
    <p:sldId xmlns:r="http://schemas.openxmlformats.org/officeDocument/2006/relationships" id="256" r:id="R7bba34b143ac432b"/>
    <p:sldId xmlns:r="http://schemas.openxmlformats.org/officeDocument/2006/relationships" id="257" r:id="R3cfa8ee91e9d4956"/>
    <p:sldId xmlns:r="http://schemas.openxmlformats.org/officeDocument/2006/relationships" id="258" r:id="R95de82632eb946a5"/>
    <p:sldId xmlns:r="http://schemas.openxmlformats.org/officeDocument/2006/relationships" id="259" r:id="R995f63a43fd940b3"/>
    <p:sldId xmlns:r="http://schemas.openxmlformats.org/officeDocument/2006/relationships" id="260" r:id="Ra9ac984ccdfd4dca"/>
    <p:sldId xmlns:r="http://schemas.openxmlformats.org/officeDocument/2006/relationships" id="261" r:id="Rbf8d0b9dcb784e30"/>
    <p:sldId xmlns:r="http://schemas.openxmlformats.org/officeDocument/2006/relationships" id="262" r:id="R1fa618dd250c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1978d3cb44a05" /><Relationship Type="http://schemas.openxmlformats.org/officeDocument/2006/relationships/slide" Target="/ppt/slides/slide1.xml" Id="R7bba34b143ac432b" /><Relationship Type="http://schemas.openxmlformats.org/officeDocument/2006/relationships/slide" Target="/ppt/slides/slide2.xml" Id="R3cfa8ee91e9d4956" /><Relationship Type="http://schemas.openxmlformats.org/officeDocument/2006/relationships/slide" Target="/ppt/slides/slide3.xml" Id="R95de82632eb946a5" /><Relationship Type="http://schemas.openxmlformats.org/officeDocument/2006/relationships/slide" Target="/ppt/slides/slide4.xml" Id="R995f63a43fd940b3" /><Relationship Type="http://schemas.openxmlformats.org/officeDocument/2006/relationships/slide" Target="/ppt/slides/slide5.xml" Id="Ra9ac984ccdfd4dca" /><Relationship Type="http://schemas.openxmlformats.org/officeDocument/2006/relationships/slide" Target="/ppt/slides/slide6.xml" Id="Rbf8d0b9dcb784e30" /><Relationship Type="http://schemas.openxmlformats.org/officeDocument/2006/relationships/slide" Target="/ppt/slides/slide7.xml" Id="R1fa618dd250c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3499d68a4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3f5ac8f78488d" /><Relationship Type="http://schemas.openxmlformats.org/officeDocument/2006/relationships/theme" Target="/ppt/slideMasters/theme/theme1.xml" Id="Rd7c3aee8fecc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73f5ac8f7848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f2c959f6e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423c21def44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03f2e564c4f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9f2eb9aa43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6b3d0c48a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445f983a8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4274c2024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A-MEDI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A-MEDI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12 527 463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1 621 658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1 258 040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1 513 077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3 203 930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DINA GRINDE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NATALIA MIKHAILOVNA ARESVIK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Bankveien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53 60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post@a-medi.no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www.a-medi.no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916 269 331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A-MEDI AS</a:t>
            </a:r>
          </a:p>
        </p:txBody>
      </p:sp>
    </p:spTree>
  </p:cSld>
  <p:clrMapOvr>
    <a:masterClrMapping xmlns:a="http://schemas.openxmlformats.org/drawingml/2006/main"/>
  </p:clrMapOvr>
</p:sld>
</file>