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e5162dbea849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d907546778478b"/>
  </p:sldMasterIdLst>
  <p:sldIdLst>
    <p:sldId xmlns:r="http://schemas.openxmlformats.org/officeDocument/2006/relationships" id="256" r:id="R17f3332935de42a1"/>
    <p:sldId xmlns:r="http://schemas.openxmlformats.org/officeDocument/2006/relationships" id="257" r:id="Rcb1e9ea33807497e"/>
    <p:sldId xmlns:r="http://schemas.openxmlformats.org/officeDocument/2006/relationships" id="258" r:id="R03f664e914334dac"/>
    <p:sldId xmlns:r="http://schemas.openxmlformats.org/officeDocument/2006/relationships" id="259" r:id="Rb138a6dd0efc4a96"/>
    <p:sldId xmlns:r="http://schemas.openxmlformats.org/officeDocument/2006/relationships" id="260" r:id="R85be558d387b484d"/>
    <p:sldId xmlns:r="http://schemas.openxmlformats.org/officeDocument/2006/relationships" id="261" r:id="Rdc1c10a4a4d34dec"/>
    <p:sldId xmlns:r="http://schemas.openxmlformats.org/officeDocument/2006/relationships" id="262" r:id="R5c3cc6f9771342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d907546778478b" /><Relationship Type="http://schemas.openxmlformats.org/officeDocument/2006/relationships/slide" Target="/ppt/slides/slide1.xml" Id="R17f3332935de42a1" /><Relationship Type="http://schemas.openxmlformats.org/officeDocument/2006/relationships/slide" Target="/ppt/slides/slide2.xml" Id="Rcb1e9ea33807497e" /><Relationship Type="http://schemas.openxmlformats.org/officeDocument/2006/relationships/slide" Target="/ppt/slides/slide3.xml" Id="R03f664e914334dac" /><Relationship Type="http://schemas.openxmlformats.org/officeDocument/2006/relationships/slide" Target="/ppt/slides/slide4.xml" Id="Rb138a6dd0efc4a96" /><Relationship Type="http://schemas.openxmlformats.org/officeDocument/2006/relationships/slide" Target="/ppt/slides/slide5.xml" Id="R85be558d387b484d" /><Relationship Type="http://schemas.openxmlformats.org/officeDocument/2006/relationships/slide" Target="/ppt/slides/slide6.xml" Id="Rdc1c10a4a4d34dec" /><Relationship Type="http://schemas.openxmlformats.org/officeDocument/2006/relationships/slide" Target="/ppt/slides/slide7.xml" Id="R5c3cc6f9771342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e03bb9f8e44f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bb0a5d59ec4b6d" /><Relationship Type="http://schemas.openxmlformats.org/officeDocument/2006/relationships/theme" Target="/ppt/slideMasters/theme/theme1.xml" Id="Rdcf6d54e91564f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bb0a5d59ec4b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fa3abf4c6d44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4f3477bbe244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0b48a021de46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51a3f0b88b4e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55345d92c54f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c493831d644c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1d79b438634e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MR.SLIPS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MR.SLIPS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MR.SLIPS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MR.SLIPS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MR.SLIPS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MR.SLIPS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277 726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427 936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453 439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MR.SLIPS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LORD THOMAS SKJØRESTAD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MR.SLIPS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Tinngata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mrskjorestad@gmail.com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916 282 974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MR.SLIPS INVEST AS</a:t>
            </a:r>
          </a:p>
        </p:txBody>
      </p:sp>
    </p:spTree>
  </p:cSld>
  <p:clrMapOvr>
    <a:masterClrMapping xmlns:a="http://schemas.openxmlformats.org/drawingml/2006/main"/>
  </p:clrMapOvr>
</p:sld>
</file>