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1c64f924f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6bd24476947c1"/>
  </p:sldMasterIdLst>
  <p:sldIdLst>
    <p:sldId xmlns:r="http://schemas.openxmlformats.org/officeDocument/2006/relationships" id="256" r:id="R81345010570c45aa"/>
    <p:sldId xmlns:r="http://schemas.openxmlformats.org/officeDocument/2006/relationships" id="257" r:id="R1e2cc39302214a36"/>
    <p:sldId xmlns:r="http://schemas.openxmlformats.org/officeDocument/2006/relationships" id="258" r:id="R29ad7489c4eb4f4c"/>
    <p:sldId xmlns:r="http://schemas.openxmlformats.org/officeDocument/2006/relationships" id="259" r:id="R8cdb6527f6364356"/>
    <p:sldId xmlns:r="http://schemas.openxmlformats.org/officeDocument/2006/relationships" id="260" r:id="Rff45cf97fad74a43"/>
    <p:sldId xmlns:r="http://schemas.openxmlformats.org/officeDocument/2006/relationships" id="261" r:id="R8d380f1a993e4888"/>
    <p:sldId xmlns:r="http://schemas.openxmlformats.org/officeDocument/2006/relationships" id="262" r:id="R7df5ae6db3c9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6bd24476947c1" /><Relationship Type="http://schemas.openxmlformats.org/officeDocument/2006/relationships/slide" Target="/ppt/slides/slide1.xml" Id="R81345010570c45aa" /><Relationship Type="http://schemas.openxmlformats.org/officeDocument/2006/relationships/slide" Target="/ppt/slides/slide2.xml" Id="R1e2cc39302214a36" /><Relationship Type="http://schemas.openxmlformats.org/officeDocument/2006/relationships/slide" Target="/ppt/slides/slide3.xml" Id="R29ad7489c4eb4f4c" /><Relationship Type="http://schemas.openxmlformats.org/officeDocument/2006/relationships/slide" Target="/ppt/slides/slide4.xml" Id="R8cdb6527f6364356" /><Relationship Type="http://schemas.openxmlformats.org/officeDocument/2006/relationships/slide" Target="/ppt/slides/slide5.xml" Id="Rff45cf97fad74a43" /><Relationship Type="http://schemas.openxmlformats.org/officeDocument/2006/relationships/slide" Target="/ppt/slides/slide6.xml" Id="R8d380f1a993e4888" /><Relationship Type="http://schemas.openxmlformats.org/officeDocument/2006/relationships/slide" Target="/ppt/slides/slide7.xml" Id="R7df5ae6db3c9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60094643f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1e25f6ad4aef" /><Relationship Type="http://schemas.openxmlformats.org/officeDocument/2006/relationships/theme" Target="/ppt/slideMasters/theme/theme1.xml" Id="R1170f1cc2ef8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11e25f6ad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7b5073a63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e6159e77b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8abfc612b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61fb6e4b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e8ff97b1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72371cc2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a83215b0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53 528 438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137 752 626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