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ded3f5c4ad844f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39d4ab02c534b31"/>
  </p:sldMasterIdLst>
  <p:sldIdLst>
    <p:sldId xmlns:r="http://schemas.openxmlformats.org/officeDocument/2006/relationships" id="256" r:id="R3fa0c6065c5f4df9"/>
    <p:sldId xmlns:r="http://schemas.openxmlformats.org/officeDocument/2006/relationships" id="257" r:id="R4738a469eeb244ad"/>
    <p:sldId xmlns:r="http://schemas.openxmlformats.org/officeDocument/2006/relationships" id="258" r:id="R50250f2b4b164059"/>
    <p:sldId xmlns:r="http://schemas.openxmlformats.org/officeDocument/2006/relationships" id="259" r:id="R3c83e86257b24a9d"/>
    <p:sldId xmlns:r="http://schemas.openxmlformats.org/officeDocument/2006/relationships" id="260" r:id="R65755aff2bba4b52"/>
    <p:sldId xmlns:r="http://schemas.openxmlformats.org/officeDocument/2006/relationships" id="261" r:id="Rdac7c76ae8b34342"/>
    <p:sldId xmlns:r="http://schemas.openxmlformats.org/officeDocument/2006/relationships" id="262" r:id="R0c3577fa501d41f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39d4ab02c534b31" /><Relationship Type="http://schemas.openxmlformats.org/officeDocument/2006/relationships/slide" Target="/ppt/slides/slide1.xml" Id="R3fa0c6065c5f4df9" /><Relationship Type="http://schemas.openxmlformats.org/officeDocument/2006/relationships/slide" Target="/ppt/slides/slide2.xml" Id="R4738a469eeb244ad" /><Relationship Type="http://schemas.openxmlformats.org/officeDocument/2006/relationships/slide" Target="/ppt/slides/slide3.xml" Id="R50250f2b4b164059" /><Relationship Type="http://schemas.openxmlformats.org/officeDocument/2006/relationships/slide" Target="/ppt/slides/slide4.xml" Id="R3c83e86257b24a9d" /><Relationship Type="http://schemas.openxmlformats.org/officeDocument/2006/relationships/slide" Target="/ppt/slides/slide5.xml" Id="R65755aff2bba4b52" /><Relationship Type="http://schemas.openxmlformats.org/officeDocument/2006/relationships/slide" Target="/ppt/slides/slide6.xml" Id="Rdac7c76ae8b34342" /><Relationship Type="http://schemas.openxmlformats.org/officeDocument/2006/relationships/slide" Target="/ppt/slides/slide7.xml" Id="R0c3577fa501d41f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de894a84cfd4e5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fc36bc1e5e43dc" /><Relationship Type="http://schemas.openxmlformats.org/officeDocument/2006/relationships/theme" Target="/ppt/slideMasters/theme/theme1.xml" Id="R1bf6de6a347d4ad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ffc36bc1e5e43d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b11d7f3bbe4b7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e594a212f244d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f76bef8b54493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9306735d374bc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ece9d6e3884e8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28f4a4a9464bf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688c1867004ef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 INVESTERING IV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 INVESTERING IV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 INVESTERING IV AS ble etablert [år] og holder til i Åkrehamn.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 INVESTERING IV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 INVESTERING IV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 INVESTERING IV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−35 875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5 925 811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55 160 714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140 045 915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 INVESTERING IV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 INVEST IV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 INVEST 4 AS  –  24,0 %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KK INVEST 4 AS  –  24,0 %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 INVEST IV AS  –  2,0 %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 INVESTERING IV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Rådhusvegen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4270 Åkrehamn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916 287 852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 INVESTERING IV AS</a:t>
            </a:r>
          </a:p>
        </p:txBody>
      </p:sp>
    </p:spTree>
  </p:cSld>
  <p:clrMapOvr>
    <a:masterClrMapping xmlns:a="http://schemas.openxmlformats.org/drawingml/2006/main"/>
  </p:clrMapOvr>
</p:sld>
</file>