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59f0fa16c840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236db4ece74df7"/>
  </p:sldMasterIdLst>
  <p:sldIdLst>
    <p:sldId xmlns:r="http://schemas.openxmlformats.org/officeDocument/2006/relationships" id="256" r:id="R6f6b0409882a4314"/>
    <p:sldId xmlns:r="http://schemas.openxmlformats.org/officeDocument/2006/relationships" id="257" r:id="Rd8ebc5b148cf4a71"/>
    <p:sldId xmlns:r="http://schemas.openxmlformats.org/officeDocument/2006/relationships" id="258" r:id="R2ab93b4cb828448b"/>
    <p:sldId xmlns:r="http://schemas.openxmlformats.org/officeDocument/2006/relationships" id="259" r:id="R0f44e28543ba48ff"/>
    <p:sldId xmlns:r="http://schemas.openxmlformats.org/officeDocument/2006/relationships" id="260" r:id="R5dfbe0e273a24989"/>
    <p:sldId xmlns:r="http://schemas.openxmlformats.org/officeDocument/2006/relationships" id="261" r:id="Rfaae4c5b8f60402e"/>
    <p:sldId xmlns:r="http://schemas.openxmlformats.org/officeDocument/2006/relationships" id="262" r:id="R54d85ad476d247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36db4ece74df7" /><Relationship Type="http://schemas.openxmlformats.org/officeDocument/2006/relationships/slide" Target="/ppt/slides/slide1.xml" Id="R6f6b0409882a4314" /><Relationship Type="http://schemas.openxmlformats.org/officeDocument/2006/relationships/slide" Target="/ppt/slides/slide2.xml" Id="Rd8ebc5b148cf4a71" /><Relationship Type="http://schemas.openxmlformats.org/officeDocument/2006/relationships/slide" Target="/ppt/slides/slide3.xml" Id="R2ab93b4cb828448b" /><Relationship Type="http://schemas.openxmlformats.org/officeDocument/2006/relationships/slide" Target="/ppt/slides/slide4.xml" Id="R0f44e28543ba48ff" /><Relationship Type="http://schemas.openxmlformats.org/officeDocument/2006/relationships/slide" Target="/ppt/slides/slide5.xml" Id="R5dfbe0e273a24989" /><Relationship Type="http://schemas.openxmlformats.org/officeDocument/2006/relationships/slide" Target="/ppt/slides/slide6.xml" Id="Rfaae4c5b8f60402e" /><Relationship Type="http://schemas.openxmlformats.org/officeDocument/2006/relationships/slide" Target="/ppt/slides/slide7.xml" Id="R54d85ad476d247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fb15e97d140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72a224a1d4c7c" /><Relationship Type="http://schemas.openxmlformats.org/officeDocument/2006/relationships/theme" Target="/ppt/slideMasters/theme/theme1.xml" Id="R3e4b71fbf1b24d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72a224a1d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88229f8bd42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c86252a3c4e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66a4f18b547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d0ac99752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9ae06e65d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51162a2344c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efca0b64044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STOREBRAND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STOREBRAND ASA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8 377 000 000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8 066 000 000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7 698 000 000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36 130 000 000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42 108 000 000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FOLKETRYGDFONDET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STOREBRAND ASA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CLEARSTREAM BANKING S.A.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CITIBANK, N.A.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916 300 484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