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9410a456cb49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0c60a6a49f4e9b"/>
  </p:sldMasterIdLst>
  <p:sldIdLst>
    <p:sldId xmlns:r="http://schemas.openxmlformats.org/officeDocument/2006/relationships" id="256" r:id="R8f9e34c7b5404dac"/>
    <p:sldId xmlns:r="http://schemas.openxmlformats.org/officeDocument/2006/relationships" id="257" r:id="R83c2413ab1ac465c"/>
    <p:sldId xmlns:r="http://schemas.openxmlformats.org/officeDocument/2006/relationships" id="258" r:id="R75f0ed00a27f42d4"/>
    <p:sldId xmlns:r="http://schemas.openxmlformats.org/officeDocument/2006/relationships" id="259" r:id="Rd6c2c0c46dad49cd"/>
    <p:sldId xmlns:r="http://schemas.openxmlformats.org/officeDocument/2006/relationships" id="260" r:id="R1e83afa45da9425e"/>
    <p:sldId xmlns:r="http://schemas.openxmlformats.org/officeDocument/2006/relationships" id="261" r:id="Rc22183b27b6d48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0c60a6a49f4e9b" /><Relationship Type="http://schemas.openxmlformats.org/officeDocument/2006/relationships/slide" Target="/ppt/slides/slide1.xml" Id="R8f9e34c7b5404dac" /><Relationship Type="http://schemas.openxmlformats.org/officeDocument/2006/relationships/slide" Target="/ppt/slides/slide2.xml" Id="R83c2413ab1ac465c" /><Relationship Type="http://schemas.openxmlformats.org/officeDocument/2006/relationships/slide" Target="/ppt/slides/slide3.xml" Id="R75f0ed00a27f42d4" /><Relationship Type="http://schemas.openxmlformats.org/officeDocument/2006/relationships/slide" Target="/ppt/slides/slide4.xml" Id="Rd6c2c0c46dad49cd" /><Relationship Type="http://schemas.openxmlformats.org/officeDocument/2006/relationships/slide" Target="/ppt/slides/slide5.xml" Id="R1e83afa45da9425e" /><Relationship Type="http://schemas.openxmlformats.org/officeDocument/2006/relationships/slide" Target="/ppt/slides/slide6.xml" Id="Rc22183b27b6d48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3f062624ec4d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55ca9294343ac" /><Relationship Type="http://schemas.openxmlformats.org/officeDocument/2006/relationships/theme" Target="/ppt/slideMasters/theme/theme1.xml" Id="R5687e6168bf94e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455ca9294343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453d2212c44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f0a04d75644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c65fb26e840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c5293d5324b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c5912b9fb4e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0da12252646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RUVE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RUVE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RUVE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RUVE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RUVE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RUVE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Kolvikbakken 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6008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runar660@gmail.com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916 303 661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RUVE AS</a:t>
            </a:r>
          </a:p>
        </p:txBody>
      </p:sp>
    </p:spTree>
  </p:cSld>
  <p:clrMapOvr>
    <a:masterClrMapping xmlns:a="http://schemas.openxmlformats.org/drawingml/2006/main"/>
  </p:clrMapOvr>
</p:sld>
</file>