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ce83d22e2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21f0fb370486b"/>
  </p:sldMasterIdLst>
  <p:sldIdLst>
    <p:sldId xmlns:r="http://schemas.openxmlformats.org/officeDocument/2006/relationships" id="256" r:id="R1c21e1b95a2f492a"/>
    <p:sldId xmlns:r="http://schemas.openxmlformats.org/officeDocument/2006/relationships" id="257" r:id="R05930f24e6434e6e"/>
    <p:sldId xmlns:r="http://schemas.openxmlformats.org/officeDocument/2006/relationships" id="258" r:id="R297c0fee5edd4d5e"/>
    <p:sldId xmlns:r="http://schemas.openxmlformats.org/officeDocument/2006/relationships" id="259" r:id="Ra2105a2215664adf"/>
    <p:sldId xmlns:r="http://schemas.openxmlformats.org/officeDocument/2006/relationships" id="260" r:id="R737d2a12e7e64e1e"/>
    <p:sldId xmlns:r="http://schemas.openxmlformats.org/officeDocument/2006/relationships" id="261" r:id="Ra825e4b107c3499c"/>
    <p:sldId xmlns:r="http://schemas.openxmlformats.org/officeDocument/2006/relationships" id="262" r:id="R09513fd3eca5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21f0fb370486b" /><Relationship Type="http://schemas.openxmlformats.org/officeDocument/2006/relationships/slide" Target="/ppt/slides/slide1.xml" Id="R1c21e1b95a2f492a" /><Relationship Type="http://schemas.openxmlformats.org/officeDocument/2006/relationships/slide" Target="/ppt/slides/slide2.xml" Id="R05930f24e6434e6e" /><Relationship Type="http://schemas.openxmlformats.org/officeDocument/2006/relationships/slide" Target="/ppt/slides/slide3.xml" Id="R297c0fee5edd4d5e" /><Relationship Type="http://schemas.openxmlformats.org/officeDocument/2006/relationships/slide" Target="/ppt/slides/slide4.xml" Id="Ra2105a2215664adf" /><Relationship Type="http://schemas.openxmlformats.org/officeDocument/2006/relationships/slide" Target="/ppt/slides/slide5.xml" Id="R737d2a12e7e64e1e" /><Relationship Type="http://schemas.openxmlformats.org/officeDocument/2006/relationships/slide" Target="/ppt/slides/slide6.xml" Id="Ra825e4b107c3499c" /><Relationship Type="http://schemas.openxmlformats.org/officeDocument/2006/relationships/slide" Target="/ppt/slides/slide7.xml" Id="R09513fd3eca5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0c1bf4a17148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16e90ef345c4" /><Relationship Type="http://schemas.openxmlformats.org/officeDocument/2006/relationships/theme" Target="/ppt/slideMasters/theme/theme1.xml" Id="R7cba97501fcd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116e90ef3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71b9150f44d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4ee6c6f2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035a137d47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3e40466db4a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763ae0db4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4b0862587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7eebf9b84c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RUVE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2 769 038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Kolvikbakken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runar660@gmail.com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916 303 661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RUVE AS</a:t>
            </a:r>
          </a:p>
        </p:txBody>
      </p:sp>
    </p:spTree>
  </p:cSld>
  <p:clrMapOvr>
    <a:masterClrMapping xmlns:a="http://schemas.openxmlformats.org/drawingml/2006/main"/>
  </p:clrMapOvr>
</p:sld>
</file>