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a08d84511c646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96412c858d4c68"/>
  </p:sldMasterIdLst>
  <p:sldIdLst>
    <p:sldId xmlns:r="http://schemas.openxmlformats.org/officeDocument/2006/relationships" id="256" r:id="R7c0d0b77eca44a4b"/>
    <p:sldId xmlns:r="http://schemas.openxmlformats.org/officeDocument/2006/relationships" id="257" r:id="R4a240ed944b1443a"/>
    <p:sldId xmlns:r="http://schemas.openxmlformats.org/officeDocument/2006/relationships" id="258" r:id="R36ef51cbbec1422c"/>
    <p:sldId xmlns:r="http://schemas.openxmlformats.org/officeDocument/2006/relationships" id="259" r:id="R8c64c56e50f74a36"/>
    <p:sldId xmlns:r="http://schemas.openxmlformats.org/officeDocument/2006/relationships" id="260" r:id="R13384b792377492a"/>
    <p:sldId xmlns:r="http://schemas.openxmlformats.org/officeDocument/2006/relationships" id="261" r:id="R1f60b60abe244f80"/>
    <p:sldId xmlns:r="http://schemas.openxmlformats.org/officeDocument/2006/relationships" id="262" r:id="R170a8be421b647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96412c858d4c68" /><Relationship Type="http://schemas.openxmlformats.org/officeDocument/2006/relationships/slide" Target="/ppt/slides/slide1.xml" Id="R7c0d0b77eca44a4b" /><Relationship Type="http://schemas.openxmlformats.org/officeDocument/2006/relationships/slide" Target="/ppt/slides/slide2.xml" Id="R4a240ed944b1443a" /><Relationship Type="http://schemas.openxmlformats.org/officeDocument/2006/relationships/slide" Target="/ppt/slides/slide3.xml" Id="R36ef51cbbec1422c" /><Relationship Type="http://schemas.openxmlformats.org/officeDocument/2006/relationships/slide" Target="/ppt/slides/slide4.xml" Id="R8c64c56e50f74a36" /><Relationship Type="http://schemas.openxmlformats.org/officeDocument/2006/relationships/slide" Target="/ppt/slides/slide5.xml" Id="R13384b792377492a" /><Relationship Type="http://schemas.openxmlformats.org/officeDocument/2006/relationships/slide" Target="/ppt/slides/slide6.xml" Id="R1f60b60abe244f80" /><Relationship Type="http://schemas.openxmlformats.org/officeDocument/2006/relationships/slide" Target="/ppt/slides/slide7.xml" Id="R170a8be421b647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f9aef9c2f24c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3160bcf6a4db8" /><Relationship Type="http://schemas.openxmlformats.org/officeDocument/2006/relationships/theme" Target="/ppt/slideMasters/theme/theme1.xml" Id="R09258df7cd7644a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a3160bcf6a4d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5e8fbf78d40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761b4a5c024c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f0b03ad42146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55266dda334c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3b07e651c448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1de254110840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ef3721ce64418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NEXTBRIDGE GROUP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NEXTBRIDGE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NEXTBRIDGE GROUP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NEXTBRIDGE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NEXTBRIDGE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NEXTBRIDGE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1 743 985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1 350 404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1 174 948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5 509 068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6 723 776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NEXTBRIDGE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MICHAEL RINNAN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NEXTBRIDGE GROUP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House of Business, Dronning Eufemias gate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lri@nextbridge.no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www.nextbridge.no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916 304 919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NEXTBRIDGE GROUP AS</a:t>
            </a:r>
          </a:p>
        </p:txBody>
      </p:sp>
    </p:spTree>
  </p:cSld>
  <p:clrMapOvr>
    <a:masterClrMapping xmlns:a="http://schemas.openxmlformats.org/drawingml/2006/main"/>
  </p:clrMapOvr>
</p:sld>
</file>