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acb9ea28b341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2720d0966d47a9"/>
  </p:sldMasterIdLst>
  <p:sldIdLst>
    <p:sldId xmlns:r="http://schemas.openxmlformats.org/officeDocument/2006/relationships" id="256" r:id="R2ce9b2db3e994008"/>
    <p:sldId xmlns:r="http://schemas.openxmlformats.org/officeDocument/2006/relationships" id="257" r:id="R4d4f2eb11fdf4d52"/>
    <p:sldId xmlns:r="http://schemas.openxmlformats.org/officeDocument/2006/relationships" id="258" r:id="R479f69c7c2b14397"/>
    <p:sldId xmlns:r="http://schemas.openxmlformats.org/officeDocument/2006/relationships" id="259" r:id="Ree898417e9e64da6"/>
    <p:sldId xmlns:r="http://schemas.openxmlformats.org/officeDocument/2006/relationships" id="260" r:id="R1804b1383d4c4df6"/>
    <p:sldId xmlns:r="http://schemas.openxmlformats.org/officeDocument/2006/relationships" id="261" r:id="R05e9bef9b33542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2720d0966d47a9" /><Relationship Type="http://schemas.openxmlformats.org/officeDocument/2006/relationships/slide" Target="/ppt/slides/slide1.xml" Id="R2ce9b2db3e994008" /><Relationship Type="http://schemas.openxmlformats.org/officeDocument/2006/relationships/slide" Target="/ppt/slides/slide2.xml" Id="R4d4f2eb11fdf4d52" /><Relationship Type="http://schemas.openxmlformats.org/officeDocument/2006/relationships/slide" Target="/ppt/slides/slide3.xml" Id="R479f69c7c2b14397" /><Relationship Type="http://schemas.openxmlformats.org/officeDocument/2006/relationships/slide" Target="/ppt/slides/slide4.xml" Id="Ree898417e9e64da6" /><Relationship Type="http://schemas.openxmlformats.org/officeDocument/2006/relationships/slide" Target="/ppt/slides/slide5.xml" Id="R1804b1383d4c4df6" /><Relationship Type="http://schemas.openxmlformats.org/officeDocument/2006/relationships/slide" Target="/ppt/slides/slide6.xml" Id="R05e9bef9b33542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376ed0732340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ff415066d46ca" /><Relationship Type="http://schemas.openxmlformats.org/officeDocument/2006/relationships/theme" Target="/ppt/slideMasters/theme/theme1.xml" Id="R5cd64961ef244b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8ff415066d46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15dd1326f4c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ac7799dcd46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583a62a8340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c8c9e1d8046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16af8694c41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a61e4818e42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DESS AQUACULTURE SHIPPING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DESS AQUACULTURE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DESS AQUACULTURE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DESS AQUACULTURE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DESS AQUACULTURE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DESS AQUACULTURE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916 320 310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DESS AQUACULTURE SHIPPING AS</a:t>
            </a:r>
          </a:p>
        </p:txBody>
      </p:sp>
    </p:spTree>
  </p:cSld>
  <p:clrMapOvr>
    <a:masterClrMapping xmlns:a="http://schemas.openxmlformats.org/drawingml/2006/main"/>
  </p:clrMapOvr>
</p:sld>
</file>