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24bda71f8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d8692e84a4bb0"/>
  </p:sldMasterIdLst>
  <p:sldIdLst>
    <p:sldId xmlns:r="http://schemas.openxmlformats.org/officeDocument/2006/relationships" id="256" r:id="R86d2de19504c45e9"/>
    <p:sldId xmlns:r="http://schemas.openxmlformats.org/officeDocument/2006/relationships" id="257" r:id="R9dedfbb545c94be3"/>
    <p:sldId xmlns:r="http://schemas.openxmlformats.org/officeDocument/2006/relationships" id="258" r:id="R7aea1b5c9ca5426b"/>
    <p:sldId xmlns:r="http://schemas.openxmlformats.org/officeDocument/2006/relationships" id="259" r:id="R8730902d24e64b7a"/>
    <p:sldId xmlns:r="http://schemas.openxmlformats.org/officeDocument/2006/relationships" id="260" r:id="R326625c5e05543ba"/>
    <p:sldId xmlns:r="http://schemas.openxmlformats.org/officeDocument/2006/relationships" id="261" r:id="Rd30d6a0c52a0489a"/>
    <p:sldId xmlns:r="http://schemas.openxmlformats.org/officeDocument/2006/relationships" id="262" r:id="Rf49c0e2d3bb5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d8692e84a4bb0" /><Relationship Type="http://schemas.openxmlformats.org/officeDocument/2006/relationships/slide" Target="/ppt/slides/slide1.xml" Id="R86d2de19504c45e9" /><Relationship Type="http://schemas.openxmlformats.org/officeDocument/2006/relationships/slide" Target="/ppt/slides/slide2.xml" Id="R9dedfbb545c94be3" /><Relationship Type="http://schemas.openxmlformats.org/officeDocument/2006/relationships/slide" Target="/ppt/slides/slide3.xml" Id="R7aea1b5c9ca5426b" /><Relationship Type="http://schemas.openxmlformats.org/officeDocument/2006/relationships/slide" Target="/ppt/slides/slide4.xml" Id="R8730902d24e64b7a" /><Relationship Type="http://schemas.openxmlformats.org/officeDocument/2006/relationships/slide" Target="/ppt/slides/slide5.xml" Id="R326625c5e05543ba" /><Relationship Type="http://schemas.openxmlformats.org/officeDocument/2006/relationships/slide" Target="/ppt/slides/slide6.xml" Id="Rd30d6a0c52a0489a" /><Relationship Type="http://schemas.openxmlformats.org/officeDocument/2006/relationships/slide" Target="/ppt/slides/slide7.xml" Id="Rf49c0e2d3bb5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ec3fd232e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5e7f7e9e43f6" /><Relationship Type="http://schemas.openxmlformats.org/officeDocument/2006/relationships/theme" Target="/ppt/slideMasters/theme/theme1.xml" Id="R892a59d09105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75e7f7e9e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6c9129835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9a5ae90b3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3115c3ef4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e9229deaa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2dbb31e0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0437c3ae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313219391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STRAI KJØKKEN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 KJØKKEN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STRAI KJØKKEN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 KJØKKEN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 KJØKKEN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 KJØKKEN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9 692 117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6 290 523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26 550 216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98 209 678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129 350 364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 KJØKKEN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KÅTOBI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RETO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 KJØKKEN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916 327 218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STRAI KJØKKEN HOLDING AS</a:t>
            </a:r>
          </a:p>
        </p:txBody>
      </p:sp>
    </p:spTree>
  </p:cSld>
  <p:clrMapOvr>
    <a:masterClrMapping xmlns:a="http://schemas.openxmlformats.org/drawingml/2006/main"/>
  </p:clrMapOvr>
</p:sld>
</file>