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cff2cc98e41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d87c9546c4248"/>
  </p:sldMasterIdLst>
  <p:sldIdLst>
    <p:sldId xmlns:r="http://schemas.openxmlformats.org/officeDocument/2006/relationships" id="256" r:id="R9101f22dbc564740"/>
    <p:sldId xmlns:r="http://schemas.openxmlformats.org/officeDocument/2006/relationships" id="257" r:id="Rde6538768c11493f"/>
    <p:sldId xmlns:r="http://schemas.openxmlformats.org/officeDocument/2006/relationships" id="258" r:id="R8a25e5436b9e47c8"/>
    <p:sldId xmlns:r="http://schemas.openxmlformats.org/officeDocument/2006/relationships" id="259" r:id="R3caa02ec5bb740f9"/>
    <p:sldId xmlns:r="http://schemas.openxmlformats.org/officeDocument/2006/relationships" id="260" r:id="Ra7f977ed3f0449a6"/>
    <p:sldId xmlns:r="http://schemas.openxmlformats.org/officeDocument/2006/relationships" id="261" r:id="Rcdb98fd4d62343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d87c9546c4248" /><Relationship Type="http://schemas.openxmlformats.org/officeDocument/2006/relationships/slide" Target="/ppt/slides/slide1.xml" Id="R9101f22dbc564740" /><Relationship Type="http://schemas.openxmlformats.org/officeDocument/2006/relationships/slide" Target="/ppt/slides/slide2.xml" Id="Rde6538768c11493f" /><Relationship Type="http://schemas.openxmlformats.org/officeDocument/2006/relationships/slide" Target="/ppt/slides/slide3.xml" Id="R8a25e5436b9e47c8" /><Relationship Type="http://schemas.openxmlformats.org/officeDocument/2006/relationships/slide" Target="/ppt/slides/slide4.xml" Id="R3caa02ec5bb740f9" /><Relationship Type="http://schemas.openxmlformats.org/officeDocument/2006/relationships/slide" Target="/ppt/slides/slide5.xml" Id="Ra7f977ed3f0449a6" /><Relationship Type="http://schemas.openxmlformats.org/officeDocument/2006/relationships/slide" Target="/ppt/slides/slide6.xml" Id="Rcdb98fd4d62343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2dc55c43d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4dd305474f92" /><Relationship Type="http://schemas.openxmlformats.org/officeDocument/2006/relationships/theme" Target="/ppt/slideMasters/theme/theme1.xml" Id="R740cc85e90c64c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54dd30547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8348ee948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1f54eef9f4b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6c166483b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bc2c185dd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b872b9211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5de80521a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Skredderplassen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ethorsdahl@gmail.com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916 332 386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