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8a0a9efd4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9292efcb3439e"/>
  </p:sldMasterIdLst>
  <p:sldIdLst>
    <p:sldId xmlns:r="http://schemas.openxmlformats.org/officeDocument/2006/relationships" id="256" r:id="Rdfd0246836084b6f"/>
    <p:sldId xmlns:r="http://schemas.openxmlformats.org/officeDocument/2006/relationships" id="257" r:id="Rba55b6da8d8e41c4"/>
    <p:sldId xmlns:r="http://schemas.openxmlformats.org/officeDocument/2006/relationships" id="258" r:id="R2a5a0f54936c4b68"/>
    <p:sldId xmlns:r="http://schemas.openxmlformats.org/officeDocument/2006/relationships" id="259" r:id="R8fdf8f78e1874d5c"/>
    <p:sldId xmlns:r="http://schemas.openxmlformats.org/officeDocument/2006/relationships" id="260" r:id="Rf1d6b7e85aa74b68"/>
    <p:sldId xmlns:r="http://schemas.openxmlformats.org/officeDocument/2006/relationships" id="261" r:id="R56f171b621b94b17"/>
    <p:sldId xmlns:r="http://schemas.openxmlformats.org/officeDocument/2006/relationships" id="262" r:id="Rba1abc6ecfda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9292efcb3439e" /><Relationship Type="http://schemas.openxmlformats.org/officeDocument/2006/relationships/slide" Target="/ppt/slides/slide1.xml" Id="Rdfd0246836084b6f" /><Relationship Type="http://schemas.openxmlformats.org/officeDocument/2006/relationships/slide" Target="/ppt/slides/slide2.xml" Id="Rba55b6da8d8e41c4" /><Relationship Type="http://schemas.openxmlformats.org/officeDocument/2006/relationships/slide" Target="/ppt/slides/slide3.xml" Id="R2a5a0f54936c4b68" /><Relationship Type="http://schemas.openxmlformats.org/officeDocument/2006/relationships/slide" Target="/ppt/slides/slide4.xml" Id="R8fdf8f78e1874d5c" /><Relationship Type="http://schemas.openxmlformats.org/officeDocument/2006/relationships/slide" Target="/ppt/slides/slide5.xml" Id="Rf1d6b7e85aa74b68" /><Relationship Type="http://schemas.openxmlformats.org/officeDocument/2006/relationships/slide" Target="/ppt/slides/slide6.xml" Id="R56f171b621b94b17" /><Relationship Type="http://schemas.openxmlformats.org/officeDocument/2006/relationships/slide" Target="/ppt/slides/slide7.xml" Id="Rba1abc6ecfda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6a83b0f88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cf45f3424fe3" /><Relationship Type="http://schemas.openxmlformats.org/officeDocument/2006/relationships/theme" Target="/ppt/slideMasters/theme/theme1.xml" Id="R2ad52def731e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ccf45f342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46a788c9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4de29e49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9dfc6dc2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15a3809d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b2466b63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2cf60f6f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608b9f0a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