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5c52301d3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2ec55cf874b36"/>
  </p:sldMasterIdLst>
  <p:sldIdLst>
    <p:sldId xmlns:r="http://schemas.openxmlformats.org/officeDocument/2006/relationships" id="256" r:id="R5f3c63bcef9d4abc"/>
    <p:sldId xmlns:r="http://schemas.openxmlformats.org/officeDocument/2006/relationships" id="257" r:id="Rf40d81e2008e4f5c"/>
    <p:sldId xmlns:r="http://schemas.openxmlformats.org/officeDocument/2006/relationships" id="258" r:id="Rf43f443c0f264e14"/>
    <p:sldId xmlns:r="http://schemas.openxmlformats.org/officeDocument/2006/relationships" id="259" r:id="Re9016bcefd874ddc"/>
    <p:sldId xmlns:r="http://schemas.openxmlformats.org/officeDocument/2006/relationships" id="260" r:id="R8eb3a8752141429a"/>
    <p:sldId xmlns:r="http://schemas.openxmlformats.org/officeDocument/2006/relationships" id="261" r:id="R755700e6781d412e"/>
    <p:sldId xmlns:r="http://schemas.openxmlformats.org/officeDocument/2006/relationships" id="262" r:id="R993698ef5499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ec55cf874b36" /><Relationship Type="http://schemas.openxmlformats.org/officeDocument/2006/relationships/slide" Target="/ppt/slides/slide1.xml" Id="R5f3c63bcef9d4abc" /><Relationship Type="http://schemas.openxmlformats.org/officeDocument/2006/relationships/slide" Target="/ppt/slides/slide2.xml" Id="Rf40d81e2008e4f5c" /><Relationship Type="http://schemas.openxmlformats.org/officeDocument/2006/relationships/slide" Target="/ppt/slides/slide3.xml" Id="Rf43f443c0f264e14" /><Relationship Type="http://schemas.openxmlformats.org/officeDocument/2006/relationships/slide" Target="/ppt/slides/slide4.xml" Id="Re9016bcefd874ddc" /><Relationship Type="http://schemas.openxmlformats.org/officeDocument/2006/relationships/slide" Target="/ppt/slides/slide5.xml" Id="R8eb3a8752141429a" /><Relationship Type="http://schemas.openxmlformats.org/officeDocument/2006/relationships/slide" Target="/ppt/slides/slide6.xml" Id="R755700e6781d412e" /><Relationship Type="http://schemas.openxmlformats.org/officeDocument/2006/relationships/slide" Target="/ppt/slides/slide7.xml" Id="R993698ef5499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16a0c194e4d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64522955469a" /><Relationship Type="http://schemas.openxmlformats.org/officeDocument/2006/relationships/theme" Target="/ppt/slideMasters/theme/theme1.xml" Id="Rf31cdd6e86f547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d64522955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8daa8e33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ffc72767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a31c81775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5608fb4d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7e815827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b3badca3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2c6cd2731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NEMIS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NEMIS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4 347 793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MAJA JENSSEN MALNES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Kloppaveien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NEMIS AS</a:t>
            </a:r>
          </a:p>
        </p:txBody>
      </p:sp>
    </p:spTree>
  </p:cSld>
  <p:clrMapOvr>
    <a:masterClrMapping xmlns:a="http://schemas.openxmlformats.org/drawingml/2006/main"/>
  </p:clrMapOvr>
</p:sld>
</file>