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038a6073306401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8c57af31cda4f78"/>
  </p:sldMasterIdLst>
  <p:sldIdLst>
    <p:sldId xmlns:r="http://schemas.openxmlformats.org/officeDocument/2006/relationships" id="256" r:id="Rf4728d7c86664c66"/>
    <p:sldId xmlns:r="http://schemas.openxmlformats.org/officeDocument/2006/relationships" id="257" r:id="R9cd2766303d04726"/>
    <p:sldId xmlns:r="http://schemas.openxmlformats.org/officeDocument/2006/relationships" id="258" r:id="Rd715901e589042f9"/>
    <p:sldId xmlns:r="http://schemas.openxmlformats.org/officeDocument/2006/relationships" id="259" r:id="R51178e40a75746e3"/>
    <p:sldId xmlns:r="http://schemas.openxmlformats.org/officeDocument/2006/relationships" id="260" r:id="R469fcd546b064056"/>
    <p:sldId xmlns:r="http://schemas.openxmlformats.org/officeDocument/2006/relationships" id="261" r:id="Rd37e246031144a94"/>
    <p:sldId xmlns:r="http://schemas.openxmlformats.org/officeDocument/2006/relationships" id="262" r:id="Ra2e27314d2f9436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8c57af31cda4f78" /><Relationship Type="http://schemas.openxmlformats.org/officeDocument/2006/relationships/slide" Target="/ppt/slides/slide1.xml" Id="Rf4728d7c86664c66" /><Relationship Type="http://schemas.openxmlformats.org/officeDocument/2006/relationships/slide" Target="/ppt/slides/slide2.xml" Id="R9cd2766303d04726" /><Relationship Type="http://schemas.openxmlformats.org/officeDocument/2006/relationships/slide" Target="/ppt/slides/slide3.xml" Id="Rd715901e589042f9" /><Relationship Type="http://schemas.openxmlformats.org/officeDocument/2006/relationships/slide" Target="/ppt/slides/slide4.xml" Id="R51178e40a75746e3" /><Relationship Type="http://schemas.openxmlformats.org/officeDocument/2006/relationships/slide" Target="/ppt/slides/slide5.xml" Id="R469fcd546b064056" /><Relationship Type="http://schemas.openxmlformats.org/officeDocument/2006/relationships/slide" Target="/ppt/slides/slide6.xml" Id="Rd37e246031144a94" /><Relationship Type="http://schemas.openxmlformats.org/officeDocument/2006/relationships/slide" Target="/ppt/slides/slide7.xml" Id="Ra2e27314d2f9436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7f63dc1255a4ad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8c0bcc8731346b7" /><Relationship Type="http://schemas.openxmlformats.org/officeDocument/2006/relationships/theme" Target="/ppt/slideMasters/theme/theme1.xml" Id="R77076ce813ce495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8c0bcc8731346b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cfdf182dbda4ff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15d0b1bd73c4ee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2cd88b20b374a6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b7fe03d723b4f0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15eab21a403434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5cb0e851bfc41c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5105fcd22f743d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DAHLES AUTO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DAHLES AUTO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DAHLES AUTO AS ble etablert [år] og holder til i Sarpsborg.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DAHLES AUTO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DAHLES AUTO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DAHLES AUTO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889 708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−7 613 523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2 076 429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69 439 011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217 631 977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DAHLES AUTO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DAHLE HOLDING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DAHLES AUTO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Vingulmorkveien 27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1710 Sarpsborg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916 334 605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DAHLES AUTO AS</a:t>
            </a:r>
          </a:p>
        </p:txBody>
      </p:sp>
    </p:spTree>
  </p:cSld>
  <p:clrMapOvr>
    <a:masterClrMapping xmlns:a="http://schemas.openxmlformats.org/drawingml/2006/main"/>
  </p:clrMapOvr>
</p:sld>
</file>